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Lst>
  <p:notesMasterIdLst>
    <p:notesMasterId r:id="rId7"/>
  </p:notesMasterIdLst>
  <p:handoutMasterIdLst>
    <p:handoutMasterId r:id="rId8"/>
  </p:handoutMasterIdLst>
  <p:sldIdLst>
    <p:sldId id="484" r:id="rId5"/>
    <p:sldId id="485" r:id="rId6"/>
  </p:sldIdLst>
  <p:sldSz cx="9144000" cy="6858000" type="screen4x3"/>
  <p:notesSz cx="7099300" cy="102346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15:guide id="1" orient="horz" pos="3223">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D3D3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9A43C45-A186-491E-BDE2-4C02BB1ECA0A}" v="7" dt="2026-10-21T15:12:41.06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1348" autoAdjust="0"/>
    <p:restoredTop sz="86395" autoAdjust="0"/>
  </p:normalViewPr>
  <p:slideViewPr>
    <p:cSldViewPr snapToGrid="0" showGuides="1">
      <p:cViewPr varScale="1">
        <p:scale>
          <a:sx n="83" d="100"/>
          <a:sy n="83" d="100"/>
        </p:scale>
        <p:origin x="230" y="62"/>
      </p:cViewPr>
      <p:guideLst>
        <p:guide orient="horz" pos="2160"/>
        <p:guide pos="2880"/>
      </p:guideLst>
    </p:cSldViewPr>
  </p:slideViewPr>
  <p:outlineViewPr>
    <p:cViewPr>
      <p:scale>
        <a:sx n="33" d="100"/>
        <a:sy n="33" d="100"/>
      </p:scale>
      <p:origin x="0" y="21354"/>
    </p:cViewPr>
  </p:outlineViewPr>
  <p:notesTextViewPr>
    <p:cViewPr>
      <p:scale>
        <a:sx n="1" d="1"/>
        <a:sy n="1" d="1"/>
      </p:scale>
      <p:origin x="0" y="0"/>
    </p:cViewPr>
  </p:notesTextViewPr>
  <p:sorterViewPr>
    <p:cViewPr>
      <p:scale>
        <a:sx n="100" d="100"/>
        <a:sy n="100" d="100"/>
      </p:scale>
      <p:origin x="0" y="7812"/>
    </p:cViewPr>
  </p:sorterViewPr>
  <p:notesViewPr>
    <p:cSldViewPr snapToGrid="0">
      <p:cViewPr varScale="1">
        <p:scale>
          <a:sx n="80" d="100"/>
          <a:sy n="80" d="100"/>
        </p:scale>
        <p:origin x="-3906" y="-84"/>
      </p:cViewPr>
      <p:guideLst>
        <p:guide orient="horz" pos="3223"/>
        <p:guide pos="2236"/>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 Id="rId14"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BA Secretary" userId="01831914-a541-4f96-8eda-00003fe7c889" providerId="ADAL" clId="{C839A4B8-01FA-4057-9187-2A33AAD32F05}"/>
    <pc:docChg chg="modSld">
      <pc:chgData name="EBA Secretary" userId="01831914-a541-4f96-8eda-00003fe7c889" providerId="ADAL" clId="{C839A4B8-01FA-4057-9187-2A33AAD32F05}" dt="2026-10-21T15:12:41.069" v="6" actId="1076"/>
      <pc:docMkLst>
        <pc:docMk/>
      </pc:docMkLst>
      <pc:sldChg chg="modSp">
        <pc:chgData name="EBA Secretary" userId="01831914-a541-4f96-8eda-00003fe7c889" providerId="ADAL" clId="{C839A4B8-01FA-4057-9187-2A33AAD32F05}" dt="2026-10-21T15:11:27.786" v="2" actId="1076"/>
        <pc:sldMkLst>
          <pc:docMk/>
          <pc:sldMk cId="3759383840" sldId="484"/>
        </pc:sldMkLst>
        <pc:spChg chg="mod">
          <ac:chgData name="EBA Secretary" userId="01831914-a541-4f96-8eda-00003fe7c889" providerId="ADAL" clId="{C839A4B8-01FA-4057-9187-2A33AAD32F05}" dt="2026-10-21T15:11:27.786" v="2" actId="1076"/>
          <ac:spMkLst>
            <pc:docMk/>
            <pc:sldMk cId="3759383840" sldId="484"/>
            <ac:spMk id="2" creationId="{4C0D59EF-6249-6583-D936-D9FEF7709CCA}"/>
          </ac:spMkLst>
        </pc:spChg>
        <pc:picChg chg="mod">
          <ac:chgData name="EBA Secretary" userId="01831914-a541-4f96-8eda-00003fe7c889" providerId="ADAL" clId="{C839A4B8-01FA-4057-9187-2A33AAD32F05}" dt="2026-10-21T15:09:51.055" v="0" actId="14826"/>
          <ac:picMkLst>
            <pc:docMk/>
            <pc:sldMk cId="3759383840" sldId="484"/>
            <ac:picMk id="4" creationId="{4C8FB125-6961-AD41-F0FA-6071D89A148A}"/>
          </ac:picMkLst>
        </pc:picChg>
      </pc:sldChg>
      <pc:sldChg chg="modSp">
        <pc:chgData name="EBA Secretary" userId="01831914-a541-4f96-8eda-00003fe7c889" providerId="ADAL" clId="{C839A4B8-01FA-4057-9187-2A33AAD32F05}" dt="2026-10-21T15:12:41.069" v="6" actId="1076"/>
        <pc:sldMkLst>
          <pc:docMk/>
          <pc:sldMk cId="3493917023" sldId="485"/>
        </pc:sldMkLst>
        <pc:spChg chg="mod">
          <ac:chgData name="EBA Secretary" userId="01831914-a541-4f96-8eda-00003fe7c889" providerId="ADAL" clId="{C839A4B8-01FA-4057-9187-2A33AAD32F05}" dt="2026-10-21T15:12:41.069" v="6" actId="1076"/>
          <ac:spMkLst>
            <pc:docMk/>
            <pc:sldMk cId="3493917023" sldId="485"/>
            <ac:spMk id="2" creationId="{A430A806-4331-A9AA-8A0E-AAFD44195846}"/>
          </ac:spMkLst>
        </pc:spChg>
        <pc:picChg chg="mod">
          <ac:chgData name="EBA Secretary" userId="01831914-a541-4f96-8eda-00003fe7c889" providerId="ADAL" clId="{C839A4B8-01FA-4057-9187-2A33AAD32F05}" dt="2026-10-21T15:11:58.327" v="3" actId="14826"/>
          <ac:picMkLst>
            <pc:docMk/>
            <pc:sldMk cId="3493917023" sldId="485"/>
            <ac:picMk id="4" creationId="{FD6958BA-3C16-30A8-9F04-C4766CA95E7A}"/>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90FAF11-B041-491D-84A9-C4F76C39686A}"/>
              </a:ext>
            </a:extLst>
          </p:cNvPr>
          <p:cNvSpPr>
            <a:spLocks noGrp="1"/>
          </p:cNvSpPr>
          <p:nvPr>
            <p:ph type="hdr" sz="quarter"/>
          </p:nvPr>
        </p:nvSpPr>
        <p:spPr>
          <a:xfrm>
            <a:off x="0" y="0"/>
            <a:ext cx="3076363" cy="513508"/>
          </a:xfrm>
          <a:prstGeom prst="rect">
            <a:avLst/>
          </a:prstGeom>
        </p:spPr>
        <p:txBody>
          <a:bodyPr vert="horz" lIns="99048" tIns="49524" rIns="99048" bIns="49524" rtlCol="0"/>
          <a:lstStyle>
            <a:lvl1pPr algn="l">
              <a:defRPr sz="1300"/>
            </a:lvl1pPr>
          </a:lstStyle>
          <a:p>
            <a:endParaRPr lang="en-GB"/>
          </a:p>
        </p:txBody>
      </p:sp>
      <p:sp>
        <p:nvSpPr>
          <p:cNvPr id="3" name="Date Placeholder 2">
            <a:extLst>
              <a:ext uri="{FF2B5EF4-FFF2-40B4-BE49-F238E27FC236}">
                <a16:creationId xmlns:a16="http://schemas.microsoft.com/office/drawing/2014/main" id="{EB98E343-5F82-4641-9F1D-769DED5A5AA0}"/>
              </a:ext>
            </a:extLst>
          </p:cNvPr>
          <p:cNvSpPr>
            <a:spLocks noGrp="1"/>
          </p:cNvSpPr>
          <p:nvPr>
            <p:ph type="dt" sz="quarter" idx="1"/>
          </p:nvPr>
        </p:nvSpPr>
        <p:spPr>
          <a:xfrm>
            <a:off x="4021294" y="0"/>
            <a:ext cx="3076363" cy="513508"/>
          </a:xfrm>
          <a:prstGeom prst="rect">
            <a:avLst/>
          </a:prstGeom>
        </p:spPr>
        <p:txBody>
          <a:bodyPr vert="horz" lIns="99048" tIns="49524" rIns="99048" bIns="49524" rtlCol="0"/>
          <a:lstStyle>
            <a:lvl1pPr algn="r">
              <a:defRPr sz="1300"/>
            </a:lvl1pPr>
          </a:lstStyle>
          <a:p>
            <a:fld id="{622355D3-2135-4A74-8075-BC6DF9B460BF}" type="datetimeFigureOut">
              <a:rPr lang="en-GB" smtClean="0"/>
              <a:t>21/10/2026</a:t>
            </a:fld>
            <a:endParaRPr lang="en-GB"/>
          </a:p>
        </p:txBody>
      </p:sp>
      <p:sp>
        <p:nvSpPr>
          <p:cNvPr id="4" name="Footer Placeholder 3">
            <a:extLst>
              <a:ext uri="{FF2B5EF4-FFF2-40B4-BE49-F238E27FC236}">
                <a16:creationId xmlns:a16="http://schemas.microsoft.com/office/drawing/2014/main" id="{8C415CB9-BE82-488B-A815-B01D14451DA8}"/>
              </a:ext>
            </a:extLst>
          </p:cNvPr>
          <p:cNvSpPr>
            <a:spLocks noGrp="1"/>
          </p:cNvSpPr>
          <p:nvPr>
            <p:ph type="ftr" sz="quarter" idx="2"/>
          </p:nvPr>
        </p:nvSpPr>
        <p:spPr>
          <a:xfrm>
            <a:off x="0" y="9721107"/>
            <a:ext cx="3076363" cy="513507"/>
          </a:xfrm>
          <a:prstGeom prst="rect">
            <a:avLst/>
          </a:prstGeom>
        </p:spPr>
        <p:txBody>
          <a:bodyPr vert="horz" lIns="99048" tIns="49524" rIns="99048" bIns="49524" rtlCol="0" anchor="b"/>
          <a:lstStyle>
            <a:lvl1pPr algn="l">
              <a:defRPr sz="1300"/>
            </a:lvl1pPr>
          </a:lstStyle>
          <a:p>
            <a:endParaRPr lang="en-GB"/>
          </a:p>
        </p:txBody>
      </p:sp>
      <p:sp>
        <p:nvSpPr>
          <p:cNvPr id="5" name="Slide Number Placeholder 4">
            <a:extLst>
              <a:ext uri="{FF2B5EF4-FFF2-40B4-BE49-F238E27FC236}">
                <a16:creationId xmlns:a16="http://schemas.microsoft.com/office/drawing/2014/main" id="{86262CF3-5E8F-4357-8E25-FC1763BD30AD}"/>
              </a:ext>
            </a:extLst>
          </p:cNvPr>
          <p:cNvSpPr>
            <a:spLocks noGrp="1"/>
          </p:cNvSpPr>
          <p:nvPr>
            <p:ph type="sldNum" sz="quarter" idx="3"/>
          </p:nvPr>
        </p:nvSpPr>
        <p:spPr>
          <a:xfrm>
            <a:off x="4021294" y="9721107"/>
            <a:ext cx="3076363" cy="513507"/>
          </a:xfrm>
          <a:prstGeom prst="rect">
            <a:avLst/>
          </a:prstGeom>
        </p:spPr>
        <p:txBody>
          <a:bodyPr vert="horz" lIns="99048" tIns="49524" rIns="99048" bIns="49524" rtlCol="0" anchor="b"/>
          <a:lstStyle>
            <a:lvl1pPr algn="r">
              <a:defRPr sz="1300"/>
            </a:lvl1pPr>
          </a:lstStyle>
          <a:p>
            <a:fld id="{50B93C27-3F91-4430-B94C-DDC1BAA03813}" type="slidenum">
              <a:rPr lang="en-GB" smtClean="0"/>
              <a:t>‹#›</a:t>
            </a:fld>
            <a:endParaRPr lang="en-GB"/>
          </a:p>
        </p:txBody>
      </p:sp>
    </p:spTree>
    <p:extLst>
      <p:ext uri="{BB962C8B-B14F-4D97-AF65-F5344CB8AC3E}">
        <p14:creationId xmlns:p14="http://schemas.microsoft.com/office/powerpoint/2010/main" val="39561494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513508"/>
          </a:xfrm>
          <a:prstGeom prst="rect">
            <a:avLst/>
          </a:prstGeom>
        </p:spPr>
        <p:txBody>
          <a:bodyPr vert="horz" lIns="99048" tIns="49524" rIns="99048" bIns="49524" rtlCol="0"/>
          <a:lstStyle>
            <a:lvl1pPr algn="l">
              <a:defRPr sz="1300"/>
            </a:lvl1pPr>
          </a:lstStyle>
          <a:p>
            <a:endParaRPr lang="en-GB"/>
          </a:p>
        </p:txBody>
      </p:sp>
      <p:sp>
        <p:nvSpPr>
          <p:cNvPr id="3" name="Date Placeholder 2"/>
          <p:cNvSpPr>
            <a:spLocks noGrp="1"/>
          </p:cNvSpPr>
          <p:nvPr>
            <p:ph type="dt" idx="1"/>
          </p:nvPr>
        </p:nvSpPr>
        <p:spPr>
          <a:xfrm>
            <a:off x="4021294" y="0"/>
            <a:ext cx="3076363" cy="513508"/>
          </a:xfrm>
          <a:prstGeom prst="rect">
            <a:avLst/>
          </a:prstGeom>
        </p:spPr>
        <p:txBody>
          <a:bodyPr vert="horz" lIns="99048" tIns="49524" rIns="99048" bIns="49524" rtlCol="0"/>
          <a:lstStyle>
            <a:lvl1pPr algn="r">
              <a:defRPr sz="1300"/>
            </a:lvl1pPr>
          </a:lstStyle>
          <a:p>
            <a:fld id="{22C5EC86-FAC9-410C-9BDE-956EA9C802BC}" type="datetimeFigureOut">
              <a:rPr lang="en-GB" smtClean="0"/>
              <a:t>21/10/2026</a:t>
            </a:fld>
            <a:endParaRPr lang="en-GB"/>
          </a:p>
        </p:txBody>
      </p:sp>
      <p:sp>
        <p:nvSpPr>
          <p:cNvPr id="4" name="Slide Image Placeholder 3"/>
          <p:cNvSpPr>
            <a:spLocks noGrp="1" noRot="1" noChangeAspect="1"/>
          </p:cNvSpPr>
          <p:nvPr>
            <p:ph type="sldImg" idx="2"/>
          </p:nvPr>
        </p:nvSpPr>
        <p:spPr>
          <a:xfrm>
            <a:off x="1247775" y="1279525"/>
            <a:ext cx="4603750" cy="3454400"/>
          </a:xfrm>
          <a:prstGeom prst="rect">
            <a:avLst/>
          </a:prstGeom>
          <a:noFill/>
          <a:ln w="12700">
            <a:solidFill>
              <a:prstClr val="black"/>
            </a:solidFill>
          </a:ln>
        </p:spPr>
        <p:txBody>
          <a:bodyPr vert="horz" lIns="99048" tIns="49524" rIns="99048" bIns="49524" rtlCol="0" anchor="ctr"/>
          <a:lstStyle/>
          <a:p>
            <a:endParaRPr lang="en-GB"/>
          </a:p>
        </p:txBody>
      </p:sp>
      <p:sp>
        <p:nvSpPr>
          <p:cNvPr id="5" name="Notes Placeholder 4"/>
          <p:cNvSpPr>
            <a:spLocks noGrp="1"/>
          </p:cNvSpPr>
          <p:nvPr>
            <p:ph type="body" sz="quarter" idx="3"/>
          </p:nvPr>
        </p:nvSpPr>
        <p:spPr>
          <a:xfrm>
            <a:off x="709930" y="4925407"/>
            <a:ext cx="5679440" cy="4029879"/>
          </a:xfrm>
          <a:prstGeom prst="rect">
            <a:avLst/>
          </a:prstGeom>
        </p:spPr>
        <p:txBody>
          <a:bodyPr vert="horz" lIns="99048" tIns="49524" rIns="99048" bIns="49524"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721107"/>
            <a:ext cx="3076363" cy="513507"/>
          </a:xfrm>
          <a:prstGeom prst="rect">
            <a:avLst/>
          </a:prstGeom>
        </p:spPr>
        <p:txBody>
          <a:bodyPr vert="horz" lIns="99048" tIns="49524" rIns="99048" bIns="49524" rtlCol="0" anchor="b"/>
          <a:lstStyle>
            <a:lvl1pPr algn="l">
              <a:defRPr sz="1300"/>
            </a:lvl1pPr>
          </a:lstStyle>
          <a:p>
            <a:endParaRPr lang="en-GB"/>
          </a:p>
        </p:txBody>
      </p:sp>
      <p:sp>
        <p:nvSpPr>
          <p:cNvPr id="7" name="Slide Number Placeholder 6"/>
          <p:cNvSpPr>
            <a:spLocks noGrp="1"/>
          </p:cNvSpPr>
          <p:nvPr>
            <p:ph type="sldNum" sz="quarter" idx="5"/>
          </p:nvPr>
        </p:nvSpPr>
        <p:spPr>
          <a:xfrm>
            <a:off x="4021294" y="9721107"/>
            <a:ext cx="3076363" cy="513507"/>
          </a:xfrm>
          <a:prstGeom prst="rect">
            <a:avLst/>
          </a:prstGeom>
        </p:spPr>
        <p:txBody>
          <a:bodyPr vert="horz" lIns="99048" tIns="49524" rIns="99048" bIns="49524" rtlCol="0" anchor="b"/>
          <a:lstStyle>
            <a:lvl1pPr algn="r">
              <a:defRPr sz="1300"/>
            </a:lvl1pPr>
          </a:lstStyle>
          <a:p>
            <a:fld id="{7247E48A-B93D-4429-9AAD-6D160EA7DBA7}" type="slidenum">
              <a:rPr lang="en-GB" smtClean="0"/>
              <a:t>‹#›</a:t>
            </a:fld>
            <a:endParaRPr lang="en-GB"/>
          </a:p>
        </p:txBody>
      </p:sp>
    </p:spTree>
    <p:extLst>
      <p:ext uri="{BB962C8B-B14F-4D97-AF65-F5344CB8AC3E}">
        <p14:creationId xmlns:p14="http://schemas.microsoft.com/office/powerpoint/2010/main" val="1811342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53D5F8-95C3-8B4E-D65D-B197AAA951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954FA0-355A-616E-342E-808E78684B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E3EEF90-3AC6-7A16-588A-3EF6B9185056}"/>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FD0366CF-EF62-D91F-5440-1F8B460EB558}"/>
              </a:ext>
            </a:extLst>
          </p:cNvPr>
          <p:cNvSpPr>
            <a:spLocks noGrp="1"/>
          </p:cNvSpPr>
          <p:nvPr>
            <p:ph type="sldNum" sz="quarter" idx="5"/>
          </p:nvPr>
        </p:nvSpPr>
        <p:spPr/>
        <p:txBody>
          <a:bodyPr/>
          <a:lstStyle/>
          <a:p>
            <a:fld id="{7247E48A-B93D-4429-9AAD-6D160EA7DBA7}" type="slidenum">
              <a:rPr lang="en-GB" smtClean="0"/>
              <a:t>1</a:t>
            </a:fld>
            <a:endParaRPr lang="en-GB"/>
          </a:p>
        </p:txBody>
      </p:sp>
    </p:spTree>
    <p:extLst>
      <p:ext uri="{BB962C8B-B14F-4D97-AF65-F5344CB8AC3E}">
        <p14:creationId xmlns:p14="http://schemas.microsoft.com/office/powerpoint/2010/main" val="10784307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756A8A-26BC-241D-7285-BB2A6BF82F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2C7609-54F7-EB33-F3FC-84909D4ADE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397021C-BE0E-0569-3812-BAB5922ACFD8}"/>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AC98F78A-B98C-FEC2-8922-91A90B767095}"/>
              </a:ext>
            </a:extLst>
          </p:cNvPr>
          <p:cNvSpPr>
            <a:spLocks noGrp="1"/>
          </p:cNvSpPr>
          <p:nvPr>
            <p:ph type="sldNum" sz="quarter" idx="5"/>
          </p:nvPr>
        </p:nvSpPr>
        <p:spPr/>
        <p:txBody>
          <a:bodyPr/>
          <a:lstStyle/>
          <a:p>
            <a:fld id="{7247E48A-B93D-4429-9AAD-6D160EA7DBA7}" type="slidenum">
              <a:rPr lang="en-GB" smtClean="0"/>
              <a:t>2</a:t>
            </a:fld>
            <a:endParaRPr lang="en-GB"/>
          </a:p>
        </p:txBody>
      </p:sp>
    </p:spTree>
    <p:extLst>
      <p:ext uri="{BB962C8B-B14F-4D97-AF65-F5344CB8AC3E}">
        <p14:creationId xmlns:p14="http://schemas.microsoft.com/office/powerpoint/2010/main" val="12620064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w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7687" y="4464028"/>
            <a:ext cx="8348869" cy="1194650"/>
          </a:xfrm>
        </p:spPr>
        <p:txBody>
          <a:bodyPr wrap="none" anchor="t">
            <a:normAutofit/>
          </a:bodyPr>
          <a:lstStyle>
            <a:lvl1pPr algn="l" defTabSz="685800" rtl="0" eaLnBrk="1" latinLnBrk="0" hangingPunct="1">
              <a:lnSpc>
                <a:spcPct val="90000"/>
              </a:lnSpc>
              <a:spcBef>
                <a:spcPct val="0"/>
              </a:spcBef>
              <a:buNone/>
              <a:defRPr lang="en-US" sz="4400" b="0" kern="1200" dirty="0">
                <a:solidFill>
                  <a:srgbClr val="3D3D3C"/>
                </a:solidFill>
                <a:latin typeface="Arial" panose="020B0604020202020204" pitchFamily="34" charset="0"/>
                <a:ea typeface="+mj-ea"/>
                <a:cs typeface="+mj-cs"/>
              </a:defRPr>
            </a:lvl1pPr>
          </a:lstStyle>
          <a:p>
            <a:r>
              <a:rPr lang="en-US"/>
              <a:t>Click to edit Master title style</a:t>
            </a:r>
            <a:endParaRPr lang="en-US" dirty="0"/>
          </a:p>
        </p:txBody>
      </p:sp>
      <p:sp>
        <p:nvSpPr>
          <p:cNvPr id="3" name="Subtitle 2"/>
          <p:cNvSpPr>
            <a:spLocks noGrp="1"/>
          </p:cNvSpPr>
          <p:nvPr>
            <p:ph type="subTitle" idx="1"/>
          </p:nvPr>
        </p:nvSpPr>
        <p:spPr>
          <a:xfrm>
            <a:off x="377686" y="3829878"/>
            <a:ext cx="8348869" cy="618523"/>
          </a:xfrm>
        </p:spPr>
        <p:txBody>
          <a:bodyPr anchor="b">
            <a:normAutofit/>
          </a:bodyPr>
          <a:lstStyle>
            <a:lvl1pPr marL="0" indent="0" algn="l">
              <a:buNone/>
              <a:defRPr sz="2400" b="0">
                <a:solidFill>
                  <a:srgbClr val="3D3D3C"/>
                </a:solidFill>
                <a:latin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pPr>
              <a:defRPr/>
            </a:pPr>
            <a:fld id="{111664F0-4563-4CBA-A6FA-DD2AEB7A5845}" type="datetime1">
              <a:rPr lang="en-US" smtClean="0"/>
              <a:t>10/21/2026</a:t>
            </a:fld>
            <a:endParaRPr lang="en-GB"/>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41095887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a:xfrm>
            <a:off x="380176" y="216041"/>
            <a:ext cx="6219408" cy="1325563"/>
          </a:xfrm>
        </p:spPr>
        <p:txBody>
          <a:bodyPr>
            <a:normAutofit/>
          </a:bodyPr>
          <a:lstStyle>
            <a:lvl1pPr>
              <a:defRPr sz="4200"/>
            </a:lvl1pPr>
          </a:lstStyle>
          <a:p>
            <a:r>
              <a:rPr lang="en-US"/>
              <a:t>Click to edit Master title style</a:t>
            </a:r>
            <a:endParaRPr lang="en-US" dirty="0"/>
          </a:p>
        </p:txBody>
      </p:sp>
      <p:sp>
        <p:nvSpPr>
          <p:cNvPr id="3" name="Content Placeholder 2"/>
          <p:cNvSpPr>
            <a:spLocks noGrp="1"/>
          </p:cNvSpPr>
          <p:nvPr>
            <p:ph idx="1"/>
          </p:nvPr>
        </p:nvSpPr>
        <p:spPr>
          <a:xfrm>
            <a:off x="392745" y="1646723"/>
            <a:ext cx="835369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1E337A1B-CBE0-46EA-A71E-8E715F7007B1}" type="datetime1">
              <a:rPr lang="en-US" smtClean="0"/>
              <a:t>10/21/2026</a:t>
            </a:fld>
            <a:endParaRPr lang="en-GB"/>
          </a:p>
        </p:txBody>
      </p:sp>
      <p:sp>
        <p:nvSpPr>
          <p:cNvPr id="5" name="Footer Placeholder 4"/>
          <p:cNvSpPr>
            <a:spLocks noGrp="1"/>
          </p:cNvSpPr>
          <p:nvPr>
            <p:ph type="ftr" sz="quarter" idx="11"/>
          </p:nvPr>
        </p:nvSpPr>
        <p:spPr/>
        <p:txBody>
          <a:bodyPr/>
          <a:lstStyle/>
          <a:p>
            <a:pPr>
              <a:defRPr/>
            </a:pPr>
            <a:endParaRPr lang="en-GB" dirty="0"/>
          </a:p>
        </p:txBody>
      </p:sp>
      <p:sp>
        <p:nvSpPr>
          <p:cNvPr id="6" name="Slide Number Placeholder 5"/>
          <p:cNvSpPr>
            <a:spLocks noGrp="1"/>
          </p:cNvSpPr>
          <p:nvPr>
            <p:ph type="sldNum" sz="quarter" idx="12"/>
          </p:nvPr>
        </p:nvSpPr>
        <p:spPr/>
        <p:txBody>
          <a:bodyPr/>
          <a:lstStyle>
            <a:lvl1pPr>
              <a:defRPr>
                <a:solidFill>
                  <a:schemeClr val="tx1">
                    <a:lumMod val="65000"/>
                  </a:schemeClr>
                </a:solidFill>
              </a:defRPr>
            </a:lvl1pPr>
          </a:lstStyle>
          <a:p>
            <a:fld id="{7D194DFD-B235-4DCD-A12E-3D2FCC86B21A}" type="slidenum">
              <a:rPr lang="en-GB" altLang="en-US" smtClean="0"/>
              <a:pPr/>
              <a:t>‹#›</a:t>
            </a:fld>
            <a:endParaRPr lang="en-GB" altLang="en-US" dirty="0"/>
          </a:p>
        </p:txBody>
      </p:sp>
    </p:spTree>
    <p:extLst>
      <p:ext uri="{BB962C8B-B14F-4D97-AF65-F5344CB8AC3E}">
        <p14:creationId xmlns:p14="http://schemas.microsoft.com/office/powerpoint/2010/main" val="3270748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Title 1"/>
          <p:cNvSpPr>
            <a:spLocks noGrp="1"/>
          </p:cNvSpPr>
          <p:nvPr>
            <p:ph type="ctrTitle"/>
          </p:nvPr>
        </p:nvSpPr>
        <p:spPr>
          <a:xfrm>
            <a:off x="377687" y="4464027"/>
            <a:ext cx="8348870" cy="1223597"/>
          </a:xfrm>
        </p:spPr>
        <p:txBody>
          <a:bodyPr wrap="none" anchor="t">
            <a:normAutofit/>
          </a:bodyPr>
          <a:lstStyle>
            <a:lvl1pPr algn="l">
              <a:defRPr sz="4200" b="0" spc="-225">
                <a:solidFill>
                  <a:srgbClr val="3D3D3C"/>
                </a:solidFill>
                <a:effectLst/>
                <a:latin typeface="Arial" panose="020B0604020202020204" pitchFamily="34" charset="0"/>
              </a:defRPr>
            </a:lvl1pPr>
          </a:lstStyle>
          <a:p>
            <a:r>
              <a:rPr lang="en-US"/>
              <a:t>Click to edit Master title style</a:t>
            </a:r>
            <a:endParaRPr lang="en-US" dirty="0"/>
          </a:p>
        </p:txBody>
      </p:sp>
      <p:sp>
        <p:nvSpPr>
          <p:cNvPr id="8" name="Subtitle 2"/>
          <p:cNvSpPr>
            <a:spLocks noGrp="1"/>
          </p:cNvSpPr>
          <p:nvPr>
            <p:ph type="subTitle" idx="1"/>
          </p:nvPr>
        </p:nvSpPr>
        <p:spPr>
          <a:xfrm>
            <a:off x="377687" y="3829878"/>
            <a:ext cx="8348870" cy="632792"/>
          </a:xfrm>
        </p:spPr>
        <p:txBody>
          <a:bodyPr anchor="b">
            <a:normAutofit/>
          </a:bodyPr>
          <a:lstStyle>
            <a:lvl1pPr marL="0" indent="0" algn="l">
              <a:buNone/>
              <a:defRPr sz="2400" b="0">
                <a:solidFill>
                  <a:srgbClr val="3D3D3C"/>
                </a:solidFill>
                <a:latin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fld id="{C162092E-3F2F-44A3-A6A9-A1C0D15FA81F}" type="datetime1">
              <a:rPr lang="en-US" smtClean="0"/>
              <a:t>10/21/2026</a:t>
            </a:fld>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1324853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90115" y="245858"/>
            <a:ext cx="6219408" cy="1325563"/>
          </a:xfrm>
        </p:spPr>
        <p:txBody>
          <a:bodyPr/>
          <a:lstStyle/>
          <a:p>
            <a:r>
              <a:rPr lang="en-US"/>
              <a:t>Click to edit Master title style</a:t>
            </a:r>
            <a:endParaRPr lang="en-US" dirty="0"/>
          </a:p>
        </p:txBody>
      </p:sp>
      <p:sp>
        <p:nvSpPr>
          <p:cNvPr id="3" name="Content Placeholder 2"/>
          <p:cNvSpPr>
            <a:spLocks noGrp="1"/>
          </p:cNvSpPr>
          <p:nvPr>
            <p:ph sz="half" idx="1"/>
          </p:nvPr>
        </p:nvSpPr>
        <p:spPr>
          <a:xfrm>
            <a:off x="392745" y="1825625"/>
            <a:ext cx="4128578"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590795" y="1825625"/>
            <a:ext cx="4135762"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fld id="{4DB5D60A-0BB5-41B8-9502-D2606D9A91BE}" type="datetime1">
              <a:rPr lang="en-US" smtClean="0"/>
              <a:t>10/21/2026</a:t>
            </a:fld>
            <a:endParaRPr lang="en-GB"/>
          </a:p>
        </p:txBody>
      </p:sp>
      <p:sp>
        <p:nvSpPr>
          <p:cNvPr id="6" name="Footer Placeholder 5"/>
          <p:cNvSpPr>
            <a:spLocks noGrp="1"/>
          </p:cNvSpPr>
          <p:nvPr>
            <p:ph type="ftr" sz="quarter" idx="11"/>
          </p:nvPr>
        </p:nvSpPr>
        <p:spPr/>
        <p:txBody>
          <a:bodyPr/>
          <a:lstStyle/>
          <a:p>
            <a:pPr>
              <a:defRPr/>
            </a:pPr>
            <a:endParaRPr lang="en-GB"/>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1895114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97565" y="245858"/>
            <a:ext cx="6261652"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402683" y="1561895"/>
            <a:ext cx="4047927" cy="823912"/>
          </a:xfrm>
        </p:spPr>
        <p:txBody>
          <a:bodyPr anchor="b">
            <a:normAutofit/>
          </a:bodyPr>
          <a:lstStyle>
            <a:lvl1pPr marL="0" indent="0">
              <a:buNone/>
              <a:defRPr sz="2400" b="1">
                <a:solidFill>
                  <a:srgbClr val="3D3D3C"/>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02683" y="2385807"/>
            <a:ext cx="404792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90185" y="1561895"/>
            <a:ext cx="4056250" cy="823912"/>
          </a:xfrm>
        </p:spPr>
        <p:txBody>
          <a:bodyPr vert="horz" lIns="91440" tIns="45720" rIns="91440" bIns="45720" rtlCol="0" anchor="b">
            <a:normAutofit/>
          </a:bodyPr>
          <a:lstStyle>
            <a:lvl1pPr>
              <a:buNone/>
              <a:defRPr lang="en-US" sz="2400" b="1">
                <a:solidFill>
                  <a:srgbClr val="3D3D3C"/>
                </a:solidFill>
              </a:defRPr>
            </a:lvl1pPr>
          </a:lstStyle>
          <a:p>
            <a:pPr marL="0" lvl="0" indent="0">
              <a:buNone/>
            </a:pPr>
            <a:r>
              <a:rPr lang="en-US"/>
              <a:t>Click to edit Master text styles</a:t>
            </a:r>
          </a:p>
        </p:txBody>
      </p:sp>
      <p:sp>
        <p:nvSpPr>
          <p:cNvPr id="6" name="Content Placeholder 5"/>
          <p:cNvSpPr>
            <a:spLocks noGrp="1"/>
          </p:cNvSpPr>
          <p:nvPr>
            <p:ph sz="quarter" idx="4"/>
          </p:nvPr>
        </p:nvSpPr>
        <p:spPr>
          <a:xfrm>
            <a:off x="4690185" y="2385807"/>
            <a:ext cx="405625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89402332-ED9C-4E44-8BDC-FDC2196864A7}" type="datetime1">
              <a:rPr lang="en-US" smtClean="0"/>
              <a:t>10/21/2026</a:t>
            </a:fld>
            <a:endParaRPr lang="en-GB"/>
          </a:p>
        </p:txBody>
      </p:sp>
      <p:sp>
        <p:nvSpPr>
          <p:cNvPr id="8" name="Footer Placeholder 7"/>
          <p:cNvSpPr>
            <a:spLocks noGrp="1"/>
          </p:cNvSpPr>
          <p:nvPr>
            <p:ph type="ftr" sz="quarter" idx="11"/>
          </p:nvPr>
        </p:nvSpPr>
        <p:spPr/>
        <p:txBody>
          <a:bodyPr/>
          <a:lstStyle/>
          <a:p>
            <a:pPr>
              <a:defRPr/>
            </a:pPr>
            <a:endParaRPr lang="en-GB"/>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2519760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67748" y="516831"/>
            <a:ext cx="6221895" cy="785195"/>
          </a:xfrm>
        </p:spPr>
        <p:txBody>
          <a:bodyPr anchor="t" anchorCtr="0">
            <a:normAutofit/>
          </a:bodyPr>
          <a:lstStyle>
            <a:lvl1pPr algn="l">
              <a:defRPr lang="en-US" sz="4200" b="0" kern="1200" dirty="0" smtClean="0">
                <a:ln w="6350">
                  <a:noFill/>
                </a:ln>
                <a:solidFill>
                  <a:srgbClr val="3D3D3C"/>
                </a:solidFill>
                <a:effectLst>
                  <a:glow>
                    <a:schemeClr val="bg1"/>
                  </a:glow>
                </a:effectLst>
                <a:latin typeface="Arial" panose="020B0604020202020204" pitchFamily="34" charset="0"/>
                <a:ea typeface="+mj-ea"/>
                <a:cs typeface="+mj-cs"/>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fld id="{FA1EC06F-19BF-4C31-8E25-977409355A5E}" type="datetime1">
              <a:rPr lang="en-US" smtClean="0"/>
              <a:t>10/21/2026</a:t>
            </a:fld>
            <a:endParaRPr lang="en-GB"/>
          </a:p>
        </p:txBody>
      </p:sp>
      <p:sp>
        <p:nvSpPr>
          <p:cNvPr id="4" name="Footer Placeholder 3"/>
          <p:cNvSpPr>
            <a:spLocks noGrp="1"/>
          </p:cNvSpPr>
          <p:nvPr>
            <p:ph type="ftr" sz="quarter" idx="11"/>
          </p:nvPr>
        </p:nvSpPr>
        <p:spPr/>
        <p:txBody>
          <a:bodyPr/>
          <a:lstStyle/>
          <a:p>
            <a:pPr>
              <a:defRPr/>
            </a:pPr>
            <a:endParaRPr lang="en-GB"/>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7846861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DA9AD27F-BFEF-4636-92C8-76AE31339A19}" type="datetime1">
              <a:rPr lang="en-US" smtClean="0"/>
              <a:t>10/21/2026</a:t>
            </a:fld>
            <a:endParaRPr lang="en-GB"/>
          </a:p>
        </p:txBody>
      </p:sp>
      <p:sp>
        <p:nvSpPr>
          <p:cNvPr id="3" name="Footer Placeholder 2"/>
          <p:cNvSpPr>
            <a:spLocks noGrp="1"/>
          </p:cNvSpPr>
          <p:nvPr>
            <p:ph type="ftr" sz="quarter" idx="11"/>
          </p:nvPr>
        </p:nvSpPr>
        <p:spPr/>
        <p:txBody>
          <a:bodyPr/>
          <a:lstStyle/>
          <a:p>
            <a:pPr>
              <a:defRPr/>
            </a:pPr>
            <a:endParaRPr lang="en-GB"/>
          </a:p>
        </p:txBody>
      </p:sp>
      <p:sp>
        <p:nvSpPr>
          <p:cNvPr id="4" name="Slide Number Placeholder 3"/>
          <p:cNvSpPr>
            <a:spLocks noGrp="1"/>
          </p:cNvSpPr>
          <p:nvPr>
            <p:ph type="sldNum" sz="quarter" idx="12"/>
          </p:nvPr>
        </p:nvSpPr>
        <p:spPr/>
        <p:txBody>
          <a:bodyPr/>
          <a:lstStyle>
            <a:lvl1pPr>
              <a:defRPr>
                <a:solidFill>
                  <a:schemeClr val="tx1">
                    <a:lumMod val="65000"/>
                  </a:schemeClr>
                </a:solidFill>
              </a:defRPr>
            </a:lvl1pPr>
          </a:lstStyle>
          <a:p>
            <a:fld id="{9BC2D040-2D5F-40EB-B6C8-5D6F836E7514}" type="slidenum">
              <a:rPr lang="en-GB" altLang="en-US" smtClean="0"/>
              <a:pPr/>
              <a:t>‹#›</a:t>
            </a:fld>
            <a:endParaRPr lang="en-GB" altLang="en-US" dirty="0"/>
          </a:p>
        </p:txBody>
      </p:sp>
    </p:spTree>
    <p:extLst>
      <p:ext uri="{BB962C8B-B14F-4D97-AF65-F5344CB8AC3E}">
        <p14:creationId xmlns:p14="http://schemas.microsoft.com/office/powerpoint/2010/main" val="39273782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5" name="Picture Placeholder 2"/>
          <p:cNvSpPr>
            <a:spLocks noGrp="1" noChangeAspect="1"/>
          </p:cNvSpPr>
          <p:nvPr>
            <p:ph type="pic" idx="15" hasCustomPrompt="1"/>
          </p:nvPr>
        </p:nvSpPr>
        <p:spPr>
          <a:xfrm>
            <a:off x="402718" y="310329"/>
            <a:ext cx="5352040" cy="3699033"/>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effectLst/>
              </a:defRPr>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dirty="0"/>
              <a:t>Click icon to add picture from Prayer Focus church</a:t>
            </a:r>
          </a:p>
        </p:txBody>
      </p:sp>
      <p:sp>
        <p:nvSpPr>
          <p:cNvPr id="8" name="Subtitle 2"/>
          <p:cNvSpPr>
            <a:spLocks noGrp="1"/>
          </p:cNvSpPr>
          <p:nvPr>
            <p:ph type="subTitle" idx="1" hasCustomPrompt="1"/>
          </p:nvPr>
        </p:nvSpPr>
        <p:spPr>
          <a:xfrm>
            <a:off x="417443" y="3790122"/>
            <a:ext cx="8348870" cy="632792"/>
          </a:xfrm>
        </p:spPr>
        <p:txBody>
          <a:bodyPr anchor="b">
            <a:normAutofit/>
          </a:bodyPr>
          <a:lstStyle>
            <a:lvl1pPr marL="0" indent="0" algn="l">
              <a:buNone/>
              <a:defRPr sz="2400" b="1">
                <a:solidFill>
                  <a:srgbClr val="3D3D3C"/>
                </a:solidFill>
                <a:latin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Prayer Focus: Click to edit name of church</a:t>
            </a:r>
          </a:p>
        </p:txBody>
      </p:sp>
      <p:sp>
        <p:nvSpPr>
          <p:cNvPr id="12" name="Title 1"/>
          <p:cNvSpPr>
            <a:spLocks noGrp="1"/>
          </p:cNvSpPr>
          <p:nvPr>
            <p:ph type="title" hasCustomPrompt="1"/>
          </p:nvPr>
        </p:nvSpPr>
        <p:spPr>
          <a:xfrm>
            <a:off x="556591" y="4432854"/>
            <a:ext cx="8219661" cy="1769163"/>
          </a:xfrm>
        </p:spPr>
        <p:txBody>
          <a:bodyPr anchor="t" anchorCtr="0">
            <a:noAutofit/>
          </a:bodyPr>
          <a:lstStyle>
            <a:lvl1pPr algn="l">
              <a:defRPr lang="en-US" sz="3200" b="0" kern="1200" dirty="0">
                <a:solidFill>
                  <a:srgbClr val="3D3D3C"/>
                </a:solidFill>
                <a:latin typeface="Arial" panose="020B0604020202020204" pitchFamily="34" charset="0"/>
                <a:ea typeface="+mn-ea"/>
                <a:cs typeface="+mn-cs"/>
              </a:defRPr>
            </a:lvl1pPr>
          </a:lstStyle>
          <a:p>
            <a:r>
              <a:rPr lang="en-US" dirty="0"/>
              <a:t>Click to edit prayer point(s)</a:t>
            </a:r>
          </a:p>
        </p:txBody>
      </p:sp>
      <p:pic>
        <p:nvPicPr>
          <p:cNvPr id="13" name="Pictur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6287506"/>
            <a:ext cx="9144000" cy="577964"/>
          </a:xfrm>
          <a:prstGeom prst="rect">
            <a:avLst/>
          </a:prstGeom>
        </p:spPr>
      </p:pic>
    </p:spTree>
    <p:extLst>
      <p:ext uri="{BB962C8B-B14F-4D97-AF65-F5344CB8AC3E}">
        <p14:creationId xmlns:p14="http://schemas.microsoft.com/office/powerpoint/2010/main" val="38496405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357810" y="216041"/>
            <a:ext cx="6301408"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99064" y="4297503"/>
            <a:ext cx="2205038" cy="576262"/>
          </a:xfrm>
        </p:spPr>
        <p:txBody>
          <a:bodyPr anchor="b">
            <a:noAutofit/>
          </a:bodyPr>
          <a:lstStyle>
            <a:lvl1pPr marL="0" indent="0">
              <a:buNone/>
              <a:defRPr sz="1800" b="0">
                <a:solidFill>
                  <a:srgbClr val="3D3D3C"/>
                </a:solidFill>
                <a:effectLs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20" name="Picture Placeholder 2"/>
          <p:cNvSpPr>
            <a:spLocks noGrp="1" noChangeAspect="1"/>
          </p:cNvSpPr>
          <p:nvPr>
            <p:ph type="pic" idx="15"/>
          </p:nvPr>
        </p:nvSpPr>
        <p:spPr>
          <a:xfrm>
            <a:off x="999064" y="2256354"/>
            <a:ext cx="2205038"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effectLst/>
              </a:defRPr>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21" name="Text Placeholder 3"/>
          <p:cNvSpPr>
            <a:spLocks noGrp="1"/>
          </p:cNvSpPr>
          <p:nvPr>
            <p:ph type="body" sz="half" idx="18"/>
          </p:nvPr>
        </p:nvSpPr>
        <p:spPr>
          <a:xfrm>
            <a:off x="999064" y="4873766"/>
            <a:ext cx="2205038" cy="659189"/>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22" name="Text Placeholder 4"/>
          <p:cNvSpPr>
            <a:spLocks noGrp="1"/>
          </p:cNvSpPr>
          <p:nvPr>
            <p:ph type="body" sz="quarter" idx="3"/>
          </p:nvPr>
        </p:nvSpPr>
        <p:spPr>
          <a:xfrm>
            <a:off x="3426748" y="4297503"/>
            <a:ext cx="2197894" cy="576262"/>
          </a:xfrm>
        </p:spPr>
        <p:txBody>
          <a:bodyPr anchor="b">
            <a:noAutofit/>
          </a:bodyPr>
          <a:lstStyle>
            <a:lvl1pPr marL="0" indent="0">
              <a:buNone/>
              <a:defRPr sz="1800" b="0">
                <a:solidFill>
                  <a:srgbClr val="3D3D3C"/>
                </a:solidFill>
                <a:effectLs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23" name="Picture Placeholder 2"/>
          <p:cNvSpPr>
            <a:spLocks noGrp="1" noChangeAspect="1"/>
          </p:cNvSpPr>
          <p:nvPr>
            <p:ph type="pic" idx="21"/>
          </p:nvPr>
        </p:nvSpPr>
        <p:spPr>
          <a:xfrm>
            <a:off x="3426747" y="2256354"/>
            <a:ext cx="2197894"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effectLst/>
              </a:defRPr>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24" name="Text Placeholder 3"/>
          <p:cNvSpPr>
            <a:spLocks noGrp="1"/>
          </p:cNvSpPr>
          <p:nvPr>
            <p:ph type="body" sz="half" idx="19"/>
          </p:nvPr>
        </p:nvSpPr>
        <p:spPr>
          <a:xfrm>
            <a:off x="3425733" y="4873765"/>
            <a:ext cx="2200805" cy="659189"/>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25" name="Text Placeholder 4"/>
          <p:cNvSpPr>
            <a:spLocks noGrp="1"/>
          </p:cNvSpPr>
          <p:nvPr>
            <p:ph type="body" sz="quarter" idx="13"/>
          </p:nvPr>
        </p:nvSpPr>
        <p:spPr>
          <a:xfrm>
            <a:off x="5853242" y="4297503"/>
            <a:ext cx="2199085" cy="576262"/>
          </a:xfrm>
        </p:spPr>
        <p:txBody>
          <a:bodyPr anchor="b">
            <a:noAutofit/>
          </a:bodyPr>
          <a:lstStyle>
            <a:lvl1pPr marL="0" indent="0">
              <a:buNone/>
              <a:defRPr sz="1800" b="0">
                <a:solidFill>
                  <a:srgbClr val="3D3D3C"/>
                </a:solidFill>
                <a:effectLs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26" name="Picture Placeholder 2"/>
          <p:cNvSpPr>
            <a:spLocks noGrp="1" noChangeAspect="1"/>
          </p:cNvSpPr>
          <p:nvPr>
            <p:ph type="pic" idx="22"/>
          </p:nvPr>
        </p:nvSpPr>
        <p:spPr>
          <a:xfrm>
            <a:off x="5853241" y="2256354"/>
            <a:ext cx="219908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effectLst/>
              </a:defRPr>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27" name="Text Placeholder 3"/>
          <p:cNvSpPr>
            <a:spLocks noGrp="1"/>
          </p:cNvSpPr>
          <p:nvPr>
            <p:ph type="body" sz="half" idx="20"/>
          </p:nvPr>
        </p:nvSpPr>
        <p:spPr>
          <a:xfrm>
            <a:off x="5853148" y="4873763"/>
            <a:ext cx="2201998" cy="659189"/>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3" name="Date Placeholder 2"/>
          <p:cNvSpPr>
            <a:spLocks noGrp="1"/>
          </p:cNvSpPr>
          <p:nvPr>
            <p:ph type="dt" sz="half" idx="10"/>
          </p:nvPr>
        </p:nvSpPr>
        <p:spPr/>
        <p:txBody>
          <a:bodyPr/>
          <a:lstStyle/>
          <a:p>
            <a:pPr>
              <a:defRPr/>
            </a:pPr>
            <a:fld id="{A4ED95A0-587E-44C4-8551-E475C85EC0D1}" type="datetime1">
              <a:rPr lang="en-US" smtClean="0"/>
              <a:t>10/21/2026</a:t>
            </a:fld>
            <a:endParaRPr lang="en-GB"/>
          </a:p>
        </p:txBody>
      </p:sp>
      <p:sp>
        <p:nvSpPr>
          <p:cNvPr id="4" name="Footer Placeholder 3"/>
          <p:cNvSpPr>
            <a:spLocks noGrp="1"/>
          </p:cNvSpPr>
          <p:nvPr>
            <p:ph type="ftr" sz="quarter" idx="11"/>
          </p:nvPr>
        </p:nvSpPr>
        <p:spPr/>
        <p:txBody>
          <a:bodyPr/>
          <a:lstStyle/>
          <a:p>
            <a:pPr>
              <a:defRPr/>
            </a:pPr>
            <a:endParaRPr lang="en-GB"/>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8437159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stretch>
            <a:fillRect/>
          </a:stretch>
        </p:blipFill>
        <p:spPr>
          <a:xfrm>
            <a:off x="6516216" y="5373216"/>
            <a:ext cx="2399435" cy="365792"/>
          </a:xfrm>
          <a:prstGeom prst="rect">
            <a:avLst/>
          </a:prstGeom>
        </p:spPr>
      </p:pic>
    </p:spTree>
    <p:extLst>
      <p:ext uri="{BB962C8B-B14F-4D97-AF65-F5344CB8AC3E}">
        <p14:creationId xmlns:p14="http://schemas.microsoft.com/office/powerpoint/2010/main" val="42419624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cSld name="2_Title Only">
    <p:spTree>
      <p:nvGrpSpPr>
        <p:cNvPr id="1" name=""/>
        <p:cNvGrpSpPr/>
        <p:nvPr/>
      </p:nvGrpSpPr>
      <p:grpSpPr>
        <a:xfrm>
          <a:off x="0" y="0"/>
          <a:ext cx="0" cy="0"/>
          <a:chOff x="0" y="0"/>
          <a:chExt cx="0" cy="0"/>
        </a:xfrm>
      </p:grpSpPr>
      <p:sp>
        <p:nvSpPr>
          <p:cNvPr id="2" name="Title 1"/>
          <p:cNvSpPr>
            <a:spLocks noGrp="1"/>
          </p:cNvSpPr>
          <p:nvPr>
            <p:ph type="title"/>
          </p:nvPr>
        </p:nvSpPr>
        <p:spPr>
          <a:xfrm>
            <a:off x="347870" y="274638"/>
            <a:ext cx="8418443" cy="5818187"/>
          </a:xfrm>
        </p:spPr>
        <p:txBody>
          <a:bodyPr/>
          <a:lstStyle/>
          <a:p>
            <a:r>
              <a:rPr lang="en-US"/>
              <a:t>Click to edit Master title style</a:t>
            </a:r>
            <a:endParaRPr lang="en-GB" dirty="0"/>
          </a:p>
        </p:txBody>
      </p:sp>
      <p:sp>
        <p:nvSpPr>
          <p:cNvPr id="3" name="Date Placeholder 3"/>
          <p:cNvSpPr>
            <a:spLocks noGrp="1"/>
          </p:cNvSpPr>
          <p:nvPr>
            <p:ph type="dt" sz="half" idx="10"/>
          </p:nvPr>
        </p:nvSpPr>
        <p:spPr/>
        <p:txBody>
          <a:bodyPr/>
          <a:lstStyle>
            <a:lvl1pPr>
              <a:defRPr/>
            </a:lvl1pPr>
          </a:lstStyle>
          <a:p>
            <a:pPr>
              <a:defRPr/>
            </a:pPr>
            <a:fld id="{83CCE42A-0676-4517-9366-E955CB8CEB05}" type="datetime1">
              <a:rPr lang="en-US" smtClean="0">
                <a:solidFill>
                  <a:srgbClr val="000000">
                    <a:tint val="75000"/>
                  </a:srgbClr>
                </a:solidFill>
              </a:rPr>
              <a:t>10/21/2026</a:t>
            </a:fld>
            <a:endParaRPr lang="en-GB">
              <a:solidFill>
                <a:srgbClr val="000000">
                  <a:tint val="75000"/>
                </a:srgbClr>
              </a:solidFill>
            </a:endParaRPr>
          </a:p>
        </p:txBody>
      </p:sp>
      <p:sp>
        <p:nvSpPr>
          <p:cNvPr id="4" name="Footer Placeholder 4"/>
          <p:cNvSpPr>
            <a:spLocks noGrp="1"/>
          </p:cNvSpPr>
          <p:nvPr>
            <p:ph type="ftr" sz="quarter" idx="11"/>
          </p:nvPr>
        </p:nvSpPr>
        <p:spPr/>
        <p:txBody>
          <a:bodyPr/>
          <a:lstStyle>
            <a:lvl1pPr>
              <a:defRPr/>
            </a:lvl1pPr>
          </a:lstStyle>
          <a:p>
            <a:pPr>
              <a:defRPr/>
            </a:pPr>
            <a:endParaRPr lang="en-GB">
              <a:solidFill>
                <a:srgbClr val="000000">
                  <a:tint val="75000"/>
                </a:srgbClr>
              </a:solidFill>
            </a:endParaRPr>
          </a:p>
        </p:txBody>
      </p:sp>
      <p:sp>
        <p:nvSpPr>
          <p:cNvPr id="5" name="Slide Number Placeholder 5"/>
          <p:cNvSpPr>
            <a:spLocks noGrp="1"/>
          </p:cNvSpPr>
          <p:nvPr>
            <p:ph type="sldNum" sz="quarter" idx="12"/>
          </p:nvPr>
        </p:nvSpPr>
        <p:spPr/>
        <p:txBody>
          <a:bodyPr/>
          <a:lstStyle>
            <a:lvl1pPr>
              <a:defRPr/>
            </a:lvl1pPr>
          </a:lstStyle>
          <a:p>
            <a:pPr>
              <a:defRPr/>
            </a:pPr>
            <a:fld id="{F5CF7FE0-638E-4F96-981B-CE47DB4E6266}" type="slidenum">
              <a:rPr lang="en-GB">
                <a:solidFill>
                  <a:srgbClr val="000000">
                    <a:tint val="75000"/>
                  </a:srgbClr>
                </a:solidFill>
              </a:rPr>
              <a:pPr>
                <a:defRPr/>
              </a:pPr>
              <a:t>‹#›</a:t>
            </a:fld>
            <a:endParaRPr lang="en-GB">
              <a:solidFill>
                <a:srgbClr val="000000">
                  <a:tint val="75000"/>
                </a:srgbClr>
              </a:solidFill>
            </a:endParaRPr>
          </a:p>
        </p:txBody>
      </p:sp>
    </p:spTree>
    <p:extLst>
      <p:ext uri="{BB962C8B-B14F-4D97-AF65-F5344CB8AC3E}">
        <p14:creationId xmlns:p14="http://schemas.microsoft.com/office/powerpoint/2010/main" val="23329521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Just body text">
    <p:spTree>
      <p:nvGrpSpPr>
        <p:cNvPr id="1" name=""/>
        <p:cNvGrpSpPr/>
        <p:nvPr/>
      </p:nvGrpSpPr>
      <p:grpSpPr>
        <a:xfrm>
          <a:off x="0" y="0"/>
          <a:ext cx="0" cy="0"/>
          <a:chOff x="0" y="0"/>
          <a:chExt cx="0" cy="0"/>
        </a:xfrm>
      </p:grpSpPr>
      <p:sp>
        <p:nvSpPr>
          <p:cNvPr id="2" name="Title 1"/>
          <p:cNvSpPr>
            <a:spLocks noGrp="1"/>
          </p:cNvSpPr>
          <p:nvPr>
            <p:ph type="title"/>
          </p:nvPr>
        </p:nvSpPr>
        <p:spPr>
          <a:xfrm>
            <a:off x="347870" y="1455256"/>
            <a:ext cx="8418443" cy="674031"/>
          </a:xfrm>
        </p:spPr>
        <p:txBody>
          <a:bodyPr anchor="t" anchorCtr="0">
            <a:spAutoFit/>
          </a:bodyPr>
          <a:lstStyle/>
          <a:p>
            <a:r>
              <a:rPr lang="en-US"/>
              <a:t>Click to edit Master title style</a:t>
            </a:r>
            <a:endParaRPr lang="en-GB" dirty="0"/>
          </a:p>
        </p:txBody>
      </p:sp>
      <p:sp>
        <p:nvSpPr>
          <p:cNvPr id="3" name="Date Placeholder 3"/>
          <p:cNvSpPr>
            <a:spLocks noGrp="1"/>
          </p:cNvSpPr>
          <p:nvPr>
            <p:ph type="dt" sz="half" idx="10"/>
          </p:nvPr>
        </p:nvSpPr>
        <p:spPr/>
        <p:txBody>
          <a:bodyPr/>
          <a:lstStyle>
            <a:lvl1pPr>
              <a:defRPr/>
            </a:lvl1pPr>
          </a:lstStyle>
          <a:p>
            <a:pPr>
              <a:defRPr/>
            </a:pPr>
            <a:fld id="{83CCE42A-0676-4517-9366-E955CB8CEB05}" type="datetime1">
              <a:rPr lang="en-US" smtClean="0">
                <a:solidFill>
                  <a:srgbClr val="000000">
                    <a:tint val="75000"/>
                  </a:srgbClr>
                </a:solidFill>
              </a:rPr>
              <a:t>10/21/2026</a:t>
            </a:fld>
            <a:endParaRPr lang="en-GB">
              <a:solidFill>
                <a:srgbClr val="000000">
                  <a:tint val="75000"/>
                </a:srgbClr>
              </a:solidFill>
            </a:endParaRPr>
          </a:p>
        </p:txBody>
      </p:sp>
      <p:sp>
        <p:nvSpPr>
          <p:cNvPr id="4" name="Footer Placeholder 4"/>
          <p:cNvSpPr>
            <a:spLocks noGrp="1"/>
          </p:cNvSpPr>
          <p:nvPr>
            <p:ph type="ftr" sz="quarter" idx="11"/>
          </p:nvPr>
        </p:nvSpPr>
        <p:spPr/>
        <p:txBody>
          <a:bodyPr/>
          <a:lstStyle>
            <a:lvl1pPr>
              <a:defRPr/>
            </a:lvl1pPr>
          </a:lstStyle>
          <a:p>
            <a:pPr>
              <a:defRPr/>
            </a:pPr>
            <a:endParaRPr lang="en-GB">
              <a:solidFill>
                <a:srgbClr val="000000">
                  <a:tint val="75000"/>
                </a:srgbClr>
              </a:solidFill>
            </a:endParaRPr>
          </a:p>
        </p:txBody>
      </p:sp>
      <p:sp>
        <p:nvSpPr>
          <p:cNvPr id="5" name="Slide Number Placeholder 5"/>
          <p:cNvSpPr>
            <a:spLocks noGrp="1"/>
          </p:cNvSpPr>
          <p:nvPr>
            <p:ph type="sldNum" sz="quarter" idx="12"/>
          </p:nvPr>
        </p:nvSpPr>
        <p:spPr>
          <a:xfrm>
            <a:off x="6738730" y="6356351"/>
            <a:ext cx="2057400" cy="365125"/>
          </a:xfrm>
        </p:spPr>
        <p:txBody>
          <a:bodyPr/>
          <a:lstStyle>
            <a:lvl1pPr>
              <a:defRPr/>
            </a:lvl1pPr>
          </a:lstStyle>
          <a:p>
            <a:pPr>
              <a:defRPr/>
            </a:pPr>
            <a:fld id="{F5CF7FE0-638E-4F96-981B-CE47DB4E6266}" type="slidenum">
              <a:rPr lang="en-GB">
                <a:solidFill>
                  <a:srgbClr val="000000">
                    <a:tint val="75000"/>
                  </a:srgbClr>
                </a:solidFill>
              </a:rPr>
              <a:pPr>
                <a:defRPr/>
              </a:pPr>
              <a:t>‹#›</a:t>
            </a:fld>
            <a:endParaRPr lang="en-GB">
              <a:solidFill>
                <a:srgbClr val="000000">
                  <a:tint val="75000"/>
                </a:srgbClr>
              </a:solidFill>
            </a:endParaRPr>
          </a:p>
        </p:txBody>
      </p:sp>
    </p:spTree>
    <p:extLst>
      <p:ext uri="{BB962C8B-B14F-4D97-AF65-F5344CB8AC3E}">
        <p14:creationId xmlns:p14="http://schemas.microsoft.com/office/powerpoint/2010/main" val="5721180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Songs Centred">
    <p:spTree>
      <p:nvGrpSpPr>
        <p:cNvPr id="1" name=""/>
        <p:cNvGrpSpPr/>
        <p:nvPr/>
      </p:nvGrpSpPr>
      <p:grpSpPr>
        <a:xfrm>
          <a:off x="0" y="0"/>
          <a:ext cx="0" cy="0"/>
          <a:chOff x="0" y="0"/>
          <a:chExt cx="0" cy="0"/>
        </a:xfrm>
      </p:grpSpPr>
      <p:sp>
        <p:nvSpPr>
          <p:cNvPr id="6" name="Rectangle 5"/>
          <p:cNvSpPr/>
          <p:nvPr userDrawn="1"/>
        </p:nvSpPr>
        <p:spPr>
          <a:xfrm>
            <a:off x="0" y="6301048"/>
            <a:ext cx="9144000" cy="556952"/>
          </a:xfrm>
          <a:prstGeom prst="rect">
            <a:avLst/>
          </a:prstGeom>
          <a:solidFill>
            <a:srgbClr val="3D3D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Arial" panose="020B0604020202020204" pitchFamily="34" charset="0"/>
            </a:endParaRPr>
          </a:p>
        </p:txBody>
      </p:sp>
      <p:sp>
        <p:nvSpPr>
          <p:cNvPr id="2" name="Title 1"/>
          <p:cNvSpPr>
            <a:spLocks noGrp="1"/>
          </p:cNvSpPr>
          <p:nvPr>
            <p:ph type="title"/>
          </p:nvPr>
        </p:nvSpPr>
        <p:spPr>
          <a:xfrm>
            <a:off x="397566" y="516831"/>
            <a:ext cx="8348869" cy="674031"/>
          </a:xfrm>
        </p:spPr>
        <p:txBody>
          <a:bodyPr anchor="t" anchorCtr="0">
            <a:spAutoFit/>
          </a:bodyPr>
          <a:lstStyle>
            <a:lvl1pPr algn="ctr">
              <a:defRPr lang="en-US" sz="4200" b="0" kern="1200" dirty="0" smtClean="0">
                <a:ln w="6350">
                  <a:noFill/>
                </a:ln>
                <a:solidFill>
                  <a:srgbClr val="3D3D3C"/>
                </a:solidFill>
                <a:effectLst>
                  <a:glow>
                    <a:schemeClr val="bg1"/>
                  </a:glow>
                </a:effectLst>
                <a:latin typeface="Arial" panose="020B0604020202020204" pitchFamily="34" charset="0"/>
                <a:ea typeface="+mj-ea"/>
                <a:cs typeface="+mj-cs"/>
              </a:defRPr>
            </a:lvl1pPr>
          </a:lstStyle>
          <a:p>
            <a:r>
              <a:rPr lang="en-US"/>
              <a:t>Click to edit Master title style</a:t>
            </a:r>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415346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Blank No Base Bar">
    <p:spTree>
      <p:nvGrpSpPr>
        <p:cNvPr id="1" name=""/>
        <p:cNvGrpSpPr/>
        <p:nvPr/>
      </p:nvGrpSpPr>
      <p:grpSpPr>
        <a:xfrm>
          <a:off x="0" y="0"/>
          <a:ext cx="0" cy="0"/>
          <a:chOff x="0" y="0"/>
          <a:chExt cx="0" cy="0"/>
        </a:xfrm>
      </p:grpSpPr>
      <p:sp>
        <p:nvSpPr>
          <p:cNvPr id="11" name="TextBox 10"/>
          <p:cNvSpPr txBox="1"/>
          <p:nvPr userDrawn="1"/>
        </p:nvSpPr>
        <p:spPr>
          <a:xfrm>
            <a:off x="934279" y="437315"/>
            <a:ext cx="7275443" cy="5724945"/>
          </a:xfrm>
          <a:prstGeom prst="rect">
            <a:avLst/>
          </a:prstGeom>
          <a:noFill/>
        </p:spPr>
        <p:txBody>
          <a:bodyPr wrap="square" rtlCol="0">
            <a:noAutofit/>
          </a:bodyPr>
          <a:lstStyle/>
          <a:p>
            <a:pPr algn="ctr"/>
            <a:endParaRPr lang="en-GB" sz="4200" dirty="0">
              <a:solidFill>
                <a:srgbClr val="3D3D3C"/>
              </a:solidFill>
              <a:latin typeface="Arial" panose="020B0604020202020204" pitchFamily="34" charset="0"/>
            </a:endParaRPr>
          </a:p>
        </p:txBody>
      </p:sp>
    </p:spTree>
    <p:extLst>
      <p:ext uri="{BB962C8B-B14F-4D97-AF65-F5344CB8AC3E}">
        <p14:creationId xmlns:p14="http://schemas.microsoft.com/office/powerpoint/2010/main" val="42026176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77872" y="2059037"/>
            <a:ext cx="6188256" cy="2739926"/>
          </a:xfrm>
          <a:prstGeom prst="rect">
            <a:avLst/>
          </a:prstGeom>
        </p:spPr>
      </p:pic>
    </p:spTree>
    <p:extLst>
      <p:ext uri="{BB962C8B-B14F-4D97-AF65-F5344CB8AC3E}">
        <p14:creationId xmlns:p14="http://schemas.microsoft.com/office/powerpoint/2010/main" val="4322230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1_Custom Layout">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77872" y="1373246"/>
            <a:ext cx="6188256" cy="2739926"/>
          </a:xfrm>
          <a:prstGeom prst="rect">
            <a:avLst/>
          </a:prstGeom>
        </p:spPr>
      </p:pic>
      <p:sp>
        <p:nvSpPr>
          <p:cNvPr id="3" name="Rectangle 2"/>
          <p:cNvSpPr/>
          <p:nvPr userDrawn="1"/>
        </p:nvSpPr>
        <p:spPr>
          <a:xfrm>
            <a:off x="0" y="6112565"/>
            <a:ext cx="9144000" cy="745435"/>
          </a:xfrm>
          <a:prstGeom prst="rect">
            <a:avLst/>
          </a:prstGeom>
          <a:solidFill>
            <a:srgbClr val="3D3D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Arial" panose="020B0604020202020204" pitchFamily="34" charset="0"/>
            </a:endParaRPr>
          </a:p>
        </p:txBody>
      </p:sp>
      <p:pic>
        <p:nvPicPr>
          <p:cNvPr id="5" name="Picture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 y="6207994"/>
            <a:ext cx="9144000" cy="577964"/>
          </a:xfrm>
          <a:prstGeom prst="rect">
            <a:avLst/>
          </a:prstGeom>
        </p:spPr>
      </p:pic>
    </p:spTree>
    <p:extLst>
      <p:ext uri="{BB962C8B-B14F-4D97-AF65-F5344CB8AC3E}">
        <p14:creationId xmlns:p14="http://schemas.microsoft.com/office/powerpoint/2010/main" val="15955427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wm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sp>
        <p:nvSpPr>
          <p:cNvPr id="7" name="Rectangle 6"/>
          <p:cNvSpPr/>
          <p:nvPr/>
        </p:nvSpPr>
        <p:spPr>
          <a:xfrm>
            <a:off x="0" y="6301048"/>
            <a:ext cx="9144000" cy="556952"/>
          </a:xfrm>
          <a:prstGeom prst="rect">
            <a:avLst/>
          </a:prstGeom>
          <a:solidFill>
            <a:srgbClr val="3D3D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Arial" panose="020B0604020202020204" pitchFamily="34" charset="0"/>
            </a:endParaRPr>
          </a:p>
        </p:txBody>
      </p:sp>
      <p:sp>
        <p:nvSpPr>
          <p:cNvPr id="2" name="Title Placeholder 1"/>
          <p:cNvSpPr>
            <a:spLocks noGrp="1"/>
          </p:cNvSpPr>
          <p:nvPr>
            <p:ph type="title"/>
          </p:nvPr>
        </p:nvSpPr>
        <p:spPr>
          <a:xfrm>
            <a:off x="390115" y="245858"/>
            <a:ext cx="6219408"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02684" y="1646723"/>
            <a:ext cx="835369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390114" y="6356351"/>
            <a:ext cx="2057400" cy="365125"/>
          </a:xfrm>
          <a:prstGeom prst="rect">
            <a:avLst/>
          </a:prstGeom>
        </p:spPr>
        <p:txBody>
          <a:bodyPr vert="horz" lIns="91440" tIns="45720" rIns="91440" bIns="45720" rtlCol="0" anchor="ctr"/>
          <a:lstStyle>
            <a:lvl1pPr algn="l">
              <a:defRPr sz="900">
                <a:solidFill>
                  <a:schemeClr val="tx1">
                    <a:lumMod val="65000"/>
                  </a:schemeClr>
                </a:solidFill>
                <a:latin typeface="Arial" panose="020B0604020202020204" pitchFamily="34" charset="0"/>
              </a:defRPr>
            </a:lvl1pPr>
          </a:lstStyle>
          <a:p>
            <a:fld id="{3DD79EEF-EDA5-4B0F-95F6-036D878614DA}" type="datetime1">
              <a:rPr lang="en-US" smtClean="0"/>
              <a:pPr/>
              <a:t>10/21/2026</a:t>
            </a:fld>
            <a:endParaRPr lang="en-GB"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lumMod val="65000"/>
                  </a:schemeClr>
                </a:solidFill>
                <a:latin typeface="Arial" panose="020B0604020202020204" pitchFamily="34" charset="0"/>
              </a:defRPr>
            </a:lvl1pPr>
          </a:lstStyle>
          <a:p>
            <a:endParaRPr lang="en-GB" dirty="0"/>
          </a:p>
        </p:txBody>
      </p:sp>
      <p:sp>
        <p:nvSpPr>
          <p:cNvPr id="6" name="Slide Number Placeholder 5"/>
          <p:cNvSpPr>
            <a:spLocks noGrp="1"/>
          </p:cNvSpPr>
          <p:nvPr>
            <p:ph type="sldNum" sz="quarter" idx="4"/>
          </p:nvPr>
        </p:nvSpPr>
        <p:spPr>
          <a:xfrm>
            <a:off x="6698974" y="6356351"/>
            <a:ext cx="2057400" cy="365125"/>
          </a:xfrm>
          <a:prstGeom prst="rect">
            <a:avLst/>
          </a:prstGeom>
        </p:spPr>
        <p:txBody>
          <a:bodyPr vert="horz" lIns="91440" tIns="45720" rIns="91440" bIns="45720" rtlCol="0" anchor="ctr"/>
          <a:lstStyle>
            <a:lvl1pPr algn="r">
              <a:defRPr sz="900">
                <a:solidFill>
                  <a:schemeClr val="tx1">
                    <a:lumMod val="65000"/>
                  </a:schemeClr>
                </a:solidFill>
                <a:latin typeface="Arial" panose="020B0604020202020204" pitchFamily="34" charset="0"/>
              </a:defRPr>
            </a:lvl1pPr>
          </a:lstStyle>
          <a:p>
            <a:fld id="{8469DAC7-2BB9-4049-AE2F-D750F07B8F8C}" type="slidenum">
              <a:rPr lang="en-GB" smtClean="0"/>
              <a:pPr/>
              <a:t>‹#›</a:t>
            </a:fld>
            <a:endParaRPr lang="en-GB" dirty="0"/>
          </a:p>
        </p:txBody>
      </p:sp>
      <p:pic>
        <p:nvPicPr>
          <p:cNvPr id="10" name="Picture 9"/>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6732877" y="197376"/>
            <a:ext cx="2023497" cy="895928"/>
          </a:xfrm>
          <a:prstGeom prst="rect">
            <a:avLst/>
          </a:prstGeom>
        </p:spPr>
      </p:pic>
    </p:spTree>
    <p:extLst>
      <p:ext uri="{BB962C8B-B14F-4D97-AF65-F5344CB8AC3E}">
        <p14:creationId xmlns:p14="http://schemas.microsoft.com/office/powerpoint/2010/main" val="3118290861"/>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709" r:id="rId8"/>
    <p:sldLayoutId id="2147483699" r:id="rId9"/>
    <p:sldLayoutId id="2147483702" r:id="rId10"/>
    <p:sldLayoutId id="2147483703" r:id="rId11"/>
    <p:sldLayoutId id="2147483708" r:id="rId12"/>
    <p:sldLayoutId id="2147483707" r:id="rId13"/>
    <p:sldLayoutId id="2147483706" r:id="rId14"/>
    <p:sldLayoutId id="2147483704" r:id="rId15"/>
    <p:sldLayoutId id="2147483705" r:id="rId16"/>
  </p:sldLayoutIdLst>
  <p:hf hdr="0" ftr="0" dt="0"/>
  <p:txStyles>
    <p:titleStyle>
      <a:lvl1pPr algn="l" defTabSz="685800" rtl="0" eaLnBrk="1" latinLnBrk="0" hangingPunct="1">
        <a:lnSpc>
          <a:spcPct val="90000"/>
        </a:lnSpc>
        <a:spcBef>
          <a:spcPct val="0"/>
        </a:spcBef>
        <a:buNone/>
        <a:defRPr sz="4200" b="0" kern="1200">
          <a:solidFill>
            <a:srgbClr val="3D3D3C"/>
          </a:solidFill>
          <a:latin typeface="Arial" panose="020B0604020202020204" pitchFamily="34"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3200" kern="1200">
          <a:solidFill>
            <a:srgbClr val="3D3D3C"/>
          </a:solidFill>
          <a:latin typeface="Arial" panose="020B0604020202020204" pitchFamily="34"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2800" kern="1200">
          <a:solidFill>
            <a:srgbClr val="3D3D3C"/>
          </a:solidFill>
          <a:latin typeface="Arial" panose="020B0604020202020204" pitchFamily="34"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2400" kern="1200">
          <a:solidFill>
            <a:srgbClr val="3D3D3C"/>
          </a:solidFill>
          <a:latin typeface="Arial" panose="020B0604020202020204" pitchFamily="34"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2000" kern="1200">
          <a:solidFill>
            <a:srgbClr val="3D3D3C"/>
          </a:solidFill>
          <a:latin typeface="Arial" panose="020B0604020202020204" pitchFamily="34"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2000" kern="1200">
          <a:solidFill>
            <a:srgbClr val="3D3D3C"/>
          </a:solidFill>
          <a:latin typeface="Arial" panose="020B0604020202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1BE1D5-333B-7A21-34ED-8B33A301589B}"/>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FB02FCEB-75A2-4493-D4FB-D06E0E14658F}"/>
              </a:ext>
            </a:extLst>
          </p:cNvPr>
          <p:cNvSpPr>
            <a:spLocks noGrp="1"/>
          </p:cNvSpPr>
          <p:nvPr>
            <p:ph type="subTitle" idx="1"/>
          </p:nvPr>
        </p:nvSpPr>
        <p:spPr>
          <a:xfrm>
            <a:off x="3783205" y="1100786"/>
            <a:ext cx="8443107" cy="921652"/>
          </a:xfrm>
        </p:spPr>
        <p:txBody>
          <a:bodyPr>
            <a:normAutofit/>
          </a:bodyPr>
          <a:lstStyle/>
          <a:p>
            <a:r>
              <a:rPr lang="en-GB" dirty="0">
                <a:solidFill>
                  <a:schemeClr val="bg1"/>
                </a:solidFill>
              </a:rPr>
              <a:t>Prayer Focus: </a:t>
            </a:r>
          </a:p>
          <a:p>
            <a:r>
              <a:rPr lang="en-GB" dirty="0">
                <a:solidFill>
                  <a:schemeClr val="bg1"/>
                </a:solidFill>
              </a:rPr>
              <a:t>Harlow Baptist Church</a:t>
            </a:r>
          </a:p>
        </p:txBody>
      </p:sp>
      <p:sp>
        <p:nvSpPr>
          <p:cNvPr id="7" name="Picture Placeholder 1">
            <a:extLst>
              <a:ext uri="{FF2B5EF4-FFF2-40B4-BE49-F238E27FC236}">
                <a16:creationId xmlns:a16="http://schemas.microsoft.com/office/drawing/2014/main" id="{1D48C7D0-BB57-1D37-F535-568DE4200F15}"/>
              </a:ext>
            </a:extLst>
          </p:cNvPr>
          <p:cNvSpPr txBox="1">
            <a:spLocks/>
          </p:cNvSpPr>
          <p:nvPr/>
        </p:nvSpPr>
        <p:spPr>
          <a:xfrm>
            <a:off x="631318" y="256740"/>
            <a:ext cx="5352040" cy="3699033"/>
          </a:xfrm>
          <a:prstGeom prst="roundRect">
            <a:avLst>
              <a:gd name="adj" fmla="val 1858"/>
            </a:avLst>
          </a:prstGeom>
          <a:effectLst>
            <a:outerShdw blurRad="50800" dist="50800" dir="5400000" algn="tl" rotWithShape="0">
              <a:srgbClr val="000000">
                <a:alpha val="43000"/>
              </a:srgbClr>
            </a:outerShdw>
          </a:effectLst>
        </p:spPr>
        <p:txBody>
          <a:bodyPr/>
          <a:lstStyle/>
          <a:p>
            <a:endParaRPr lang="en-GB"/>
          </a:p>
        </p:txBody>
      </p:sp>
      <p:sp>
        <p:nvSpPr>
          <p:cNvPr id="8" name="Picture Placeholder 1">
            <a:extLst>
              <a:ext uri="{FF2B5EF4-FFF2-40B4-BE49-F238E27FC236}">
                <a16:creationId xmlns:a16="http://schemas.microsoft.com/office/drawing/2014/main" id="{29C5E8AF-38DF-D66F-C6A2-D83FA54ABA64}"/>
              </a:ext>
            </a:extLst>
          </p:cNvPr>
          <p:cNvSpPr txBox="1">
            <a:spLocks/>
          </p:cNvSpPr>
          <p:nvPr/>
        </p:nvSpPr>
        <p:spPr>
          <a:xfrm>
            <a:off x="263386" y="344558"/>
            <a:ext cx="5643772" cy="3383606"/>
          </a:xfrm>
          <a:prstGeom prst="roundRect">
            <a:avLst>
              <a:gd name="adj" fmla="val 1858"/>
            </a:avLst>
          </a:prstGeom>
          <a:effectLst>
            <a:outerShdw blurRad="50800" dist="50800" dir="5400000" algn="tl" rotWithShape="0">
              <a:srgbClr val="000000">
                <a:alpha val="43000"/>
              </a:srgbClr>
            </a:outerShdw>
          </a:effectLst>
        </p:spPr>
        <p:txBody>
          <a:bodyPr/>
          <a:lstStyle/>
          <a:p>
            <a:endParaRPr lang="en-GB"/>
          </a:p>
        </p:txBody>
      </p:sp>
      <p:sp>
        <p:nvSpPr>
          <p:cNvPr id="10" name="Picture Placeholder 4">
            <a:extLst>
              <a:ext uri="{FF2B5EF4-FFF2-40B4-BE49-F238E27FC236}">
                <a16:creationId xmlns:a16="http://schemas.microsoft.com/office/drawing/2014/main" id="{D0EEB0A6-B9DB-4B40-EE2A-A60190737E23}"/>
              </a:ext>
            </a:extLst>
          </p:cNvPr>
          <p:cNvSpPr txBox="1">
            <a:spLocks/>
          </p:cNvSpPr>
          <p:nvPr/>
        </p:nvSpPr>
        <p:spPr>
          <a:xfrm>
            <a:off x="402718" y="230237"/>
            <a:ext cx="5352040" cy="3699033"/>
          </a:xfrm>
          <a:prstGeom prst="roundRect">
            <a:avLst>
              <a:gd name="adj" fmla="val 1858"/>
            </a:avLst>
          </a:prstGeom>
          <a:effectLst>
            <a:outerShdw blurRad="50800" dist="50800" dir="5400000" algn="tl" rotWithShape="0">
              <a:srgbClr val="000000">
                <a:alpha val="43000"/>
              </a:srgbClr>
            </a:outerShdw>
          </a:effectLst>
        </p:spPr>
        <p:txBody>
          <a:bodyPr vert="horz" lIns="91440" tIns="45720" rIns="91440" bIns="45720" rtlCol="0" anchor="t">
            <a:normAutofit/>
          </a:bodyPr>
          <a:lstStyle/>
          <a:p>
            <a:endParaRPr lang="en-GB"/>
          </a:p>
        </p:txBody>
      </p:sp>
      <p:sp>
        <p:nvSpPr>
          <p:cNvPr id="11" name="Title 3">
            <a:extLst>
              <a:ext uri="{FF2B5EF4-FFF2-40B4-BE49-F238E27FC236}">
                <a16:creationId xmlns:a16="http://schemas.microsoft.com/office/drawing/2014/main" id="{E3035533-8C67-2A96-4DDC-BDD726A7BD44}"/>
              </a:ext>
            </a:extLst>
          </p:cNvPr>
          <p:cNvSpPr txBox="1">
            <a:spLocks/>
          </p:cNvSpPr>
          <p:nvPr/>
        </p:nvSpPr>
        <p:spPr>
          <a:xfrm>
            <a:off x="94850" y="4222470"/>
            <a:ext cx="9131611" cy="2113376"/>
          </a:xfrm>
          <a:prstGeom prst="rect">
            <a:avLst/>
          </a:prstGeom>
        </p:spPr>
        <p:txBody>
          <a:bodyPr vert="horz" lIns="91440" tIns="45720" rIns="91440" bIns="45720" rtlCol="0" anchor="t" anchorCtr="0">
            <a:noAutofit/>
          </a:bodyPr>
          <a:lstStyle>
            <a:lvl1pPr algn="l" defTabSz="685800" rtl="0" eaLnBrk="1" latinLnBrk="0" hangingPunct="1">
              <a:lnSpc>
                <a:spcPct val="90000"/>
              </a:lnSpc>
              <a:spcBef>
                <a:spcPct val="0"/>
              </a:spcBef>
              <a:buNone/>
              <a:defRPr lang="en-US" sz="3200" b="0" kern="1200" dirty="0">
                <a:solidFill>
                  <a:srgbClr val="3D3D3C"/>
                </a:solidFill>
                <a:latin typeface="Arial" panose="020B0604020202020204" pitchFamily="34" charset="0"/>
                <a:ea typeface="+mn-ea"/>
                <a:cs typeface="+mn-cs"/>
              </a:defRPr>
            </a:lvl1pPr>
          </a:lstStyle>
          <a:p>
            <a:endParaRPr lang="en-GB" sz="1800" dirty="0"/>
          </a:p>
        </p:txBody>
      </p:sp>
      <p:pic>
        <p:nvPicPr>
          <p:cNvPr id="4" name="Picture 3">
            <a:extLst>
              <a:ext uri="{FF2B5EF4-FFF2-40B4-BE49-F238E27FC236}">
                <a16:creationId xmlns:a16="http://schemas.microsoft.com/office/drawing/2014/main" id="{4C8FB125-6961-AD41-F0FA-6071D89A148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29914" y="415636"/>
            <a:ext cx="2574421" cy="1887909"/>
          </a:xfrm>
          <a:prstGeom prst="rect">
            <a:avLst/>
          </a:prstGeom>
        </p:spPr>
      </p:pic>
      <p:sp>
        <p:nvSpPr>
          <p:cNvPr id="2" name="Title 1">
            <a:extLst>
              <a:ext uri="{FF2B5EF4-FFF2-40B4-BE49-F238E27FC236}">
                <a16:creationId xmlns:a16="http://schemas.microsoft.com/office/drawing/2014/main" id="{4C0D59EF-6249-6583-D936-D9FEF7709CCA}"/>
              </a:ext>
            </a:extLst>
          </p:cNvPr>
          <p:cNvSpPr>
            <a:spLocks noGrp="1" noChangeArrowheads="1"/>
          </p:cNvSpPr>
          <p:nvPr>
            <p:ph type="title"/>
          </p:nvPr>
        </p:nvSpPr>
        <p:spPr bwMode="auto">
          <a:xfrm>
            <a:off x="310071" y="2472512"/>
            <a:ext cx="8443107" cy="35825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spcAft>
                <a:spcPts val="1200"/>
              </a:spcAft>
              <a:buNone/>
            </a:pPr>
            <a:r>
              <a:rPr lang="en-GB" sz="1800" kern="100" dirty="0">
                <a:effectLst/>
                <a:latin typeface="Calibri" panose="020F0502020204030204" pitchFamily="34" charset="0"/>
                <a:ea typeface="Times New Roman" panose="02020603050405020304" pitchFamily="18" charset="0"/>
                <a:cs typeface="Times New Roman" panose="02020603050405020304" pitchFamily="18" charset="0"/>
              </a:rPr>
              <a:t>Harlow Baptist Church is a friendly, welcoming church, founded in 1662 , which is very active in its local community. </a:t>
            </a:r>
            <a:br>
              <a:rPr lang="en-GB" sz="1800" kern="100" dirty="0">
                <a:effectLst/>
                <a:latin typeface="Calibri" panose="020F0502020204030204" pitchFamily="34" charset="0"/>
                <a:ea typeface="Times New Roman" panose="02020603050405020304" pitchFamily="18" charset="0"/>
                <a:cs typeface="Times New Roman" panose="02020603050405020304" pitchFamily="18" charset="0"/>
              </a:rPr>
            </a:br>
            <a:r>
              <a:rPr lang="en-GB" sz="1800" kern="100" dirty="0">
                <a:effectLst/>
                <a:latin typeface="Calibri" panose="020F0502020204030204" pitchFamily="34" charset="0"/>
                <a:ea typeface="Times New Roman" panose="02020603050405020304" pitchFamily="18" charset="0"/>
                <a:cs typeface="Times New Roman" panose="02020603050405020304" pitchFamily="18" charset="0"/>
              </a:rPr>
              <a:t>On a Sunday, the main service is run as a team ministry with Rev Paul Walker, their minister since December, his wife and others preaching and leading worship. Additionally, the building is in constant use, not just on a Sunday with HBC’s own service, but in the evening with a growing Romanian church. Throughout the week there are many community events held withi</a:t>
            </a:r>
            <a:r>
              <a:rPr lang="en-GB" sz="1800" kern="100" dirty="0">
                <a:latin typeface="Calibri" panose="020F0502020204030204" pitchFamily="34" charset="0"/>
                <a:ea typeface="Times New Roman" panose="02020603050405020304" pitchFamily="18" charset="0"/>
                <a:cs typeface="Times New Roman" panose="02020603050405020304" pitchFamily="18" charset="0"/>
              </a:rPr>
              <a:t>n the building.</a:t>
            </a:r>
            <a:br>
              <a:rPr lang="en-GB" sz="1800" kern="100" dirty="0">
                <a:latin typeface="Calibri" panose="020F0502020204030204" pitchFamily="34" charset="0"/>
                <a:ea typeface="Times New Roman" panose="02020603050405020304" pitchFamily="18" charset="0"/>
                <a:cs typeface="Times New Roman" panose="02020603050405020304" pitchFamily="18" charset="0"/>
              </a:rPr>
            </a:br>
            <a:r>
              <a:rPr lang="en-GB" sz="1800" kern="100" dirty="0">
                <a:effectLst/>
                <a:latin typeface="Calibri" panose="020F0502020204030204" pitchFamily="34" charset="0"/>
                <a:ea typeface="Times New Roman" panose="02020603050405020304" pitchFamily="18" charset="0"/>
                <a:cs typeface="Times New Roman" panose="02020603050405020304" pitchFamily="18" charset="0"/>
              </a:rPr>
              <a:t>Harlow Baptist Church are grateful for this exciting phase of church life, with 5 baptisms at Pentecost and 4 more planned. They celebrate the crossover as people who attend community events at the church see advertising for and attend church events. They are currently looking forward to the revival of a </a:t>
            </a:r>
            <a:r>
              <a:rPr lang="en-GB" sz="1800" kern="0" dirty="0">
                <a:effectLst/>
                <a:latin typeface="Calibri" panose="020F0502020204030204" pitchFamily="34" charset="0"/>
                <a:ea typeface="Times New Roman" panose="02020603050405020304" pitchFamily="18" charset="0"/>
                <a:cs typeface="Times New Roman" panose="02020603050405020304" pitchFamily="18" charset="0"/>
              </a:rPr>
              <a:t>well-attended remembrance service in early December, for those who have been bereaved; and beyond that to Advent and Christmas events, praying that they are as successful as the 100 kids-strong summer event hosted by HBC in conjunction with the other town churches.</a:t>
            </a:r>
            <a:endParaRPr lang="en-GB" sz="1800" kern="1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59383840"/>
      </p:ext>
    </p:extLst>
  </p:cSld>
  <p:clrMapOvr>
    <a:masterClrMapping/>
  </p:clrMapOvr>
  <mc:AlternateContent xmlns:mc="http://schemas.openxmlformats.org/markup-compatibility/2006" xmlns:p14="http://schemas.microsoft.com/office/powerpoint/2010/main">
    <mc:Choice Requires="p14">
      <p:transition spd="med" p14:dur="700" advClick="0" advTm="12000">
        <p:fade/>
      </p:transition>
    </mc:Choice>
    <mc:Fallback xmlns="">
      <p:transition spd="med" advClick="0" advTm="12000">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058648-C747-3A07-B0C5-744509D95111}"/>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90434CBB-8492-0A78-8EE3-2ED6DC35B0B0}"/>
              </a:ext>
            </a:extLst>
          </p:cNvPr>
          <p:cNvSpPr>
            <a:spLocks noGrp="1"/>
          </p:cNvSpPr>
          <p:nvPr>
            <p:ph type="subTitle" idx="1"/>
          </p:nvPr>
        </p:nvSpPr>
        <p:spPr>
          <a:xfrm>
            <a:off x="3693937" y="1060921"/>
            <a:ext cx="8443107" cy="975440"/>
          </a:xfrm>
        </p:spPr>
        <p:txBody>
          <a:bodyPr>
            <a:normAutofit/>
          </a:bodyPr>
          <a:lstStyle/>
          <a:p>
            <a:r>
              <a:rPr lang="en-GB" dirty="0">
                <a:solidFill>
                  <a:schemeClr val="bg1"/>
                </a:solidFill>
              </a:rPr>
              <a:t>Prayer Focus: </a:t>
            </a:r>
          </a:p>
          <a:p>
            <a:r>
              <a:rPr lang="en-GB" dirty="0">
                <a:solidFill>
                  <a:schemeClr val="bg1"/>
                </a:solidFill>
              </a:rPr>
              <a:t>Harlow Baptist Church</a:t>
            </a:r>
          </a:p>
        </p:txBody>
      </p:sp>
      <p:sp>
        <p:nvSpPr>
          <p:cNvPr id="7" name="Picture Placeholder 1">
            <a:extLst>
              <a:ext uri="{FF2B5EF4-FFF2-40B4-BE49-F238E27FC236}">
                <a16:creationId xmlns:a16="http://schemas.microsoft.com/office/drawing/2014/main" id="{8C89023D-81B2-7D57-E8A8-301A19134FB0}"/>
              </a:ext>
            </a:extLst>
          </p:cNvPr>
          <p:cNvSpPr txBox="1">
            <a:spLocks/>
          </p:cNvSpPr>
          <p:nvPr/>
        </p:nvSpPr>
        <p:spPr>
          <a:xfrm>
            <a:off x="631318" y="256740"/>
            <a:ext cx="5352040" cy="3699033"/>
          </a:xfrm>
          <a:prstGeom prst="roundRect">
            <a:avLst>
              <a:gd name="adj" fmla="val 1858"/>
            </a:avLst>
          </a:prstGeom>
          <a:effectLst>
            <a:outerShdw blurRad="50800" dist="50800" dir="5400000" algn="tl" rotWithShape="0">
              <a:srgbClr val="000000">
                <a:alpha val="43000"/>
              </a:srgbClr>
            </a:outerShdw>
          </a:effectLst>
        </p:spPr>
        <p:txBody>
          <a:bodyPr/>
          <a:lstStyle/>
          <a:p>
            <a:endParaRPr lang="en-GB"/>
          </a:p>
        </p:txBody>
      </p:sp>
      <p:sp>
        <p:nvSpPr>
          <p:cNvPr id="8" name="Picture Placeholder 1">
            <a:extLst>
              <a:ext uri="{FF2B5EF4-FFF2-40B4-BE49-F238E27FC236}">
                <a16:creationId xmlns:a16="http://schemas.microsoft.com/office/drawing/2014/main" id="{0EBCD48A-76FA-C466-3FCD-901BA44753A6}"/>
              </a:ext>
            </a:extLst>
          </p:cNvPr>
          <p:cNvSpPr txBox="1">
            <a:spLocks/>
          </p:cNvSpPr>
          <p:nvPr/>
        </p:nvSpPr>
        <p:spPr>
          <a:xfrm>
            <a:off x="263386" y="344558"/>
            <a:ext cx="5643772" cy="3383606"/>
          </a:xfrm>
          <a:prstGeom prst="roundRect">
            <a:avLst>
              <a:gd name="adj" fmla="val 1858"/>
            </a:avLst>
          </a:prstGeom>
          <a:effectLst>
            <a:outerShdw blurRad="50800" dist="50800" dir="5400000" algn="tl" rotWithShape="0">
              <a:srgbClr val="000000">
                <a:alpha val="43000"/>
              </a:srgbClr>
            </a:outerShdw>
          </a:effectLst>
        </p:spPr>
        <p:txBody>
          <a:bodyPr/>
          <a:lstStyle/>
          <a:p>
            <a:endParaRPr lang="en-GB"/>
          </a:p>
        </p:txBody>
      </p:sp>
      <p:sp>
        <p:nvSpPr>
          <p:cNvPr id="10" name="Picture Placeholder 4">
            <a:extLst>
              <a:ext uri="{FF2B5EF4-FFF2-40B4-BE49-F238E27FC236}">
                <a16:creationId xmlns:a16="http://schemas.microsoft.com/office/drawing/2014/main" id="{10237471-F27E-0B28-6058-D699CAF7B10B}"/>
              </a:ext>
            </a:extLst>
          </p:cNvPr>
          <p:cNvSpPr txBox="1">
            <a:spLocks/>
          </p:cNvSpPr>
          <p:nvPr/>
        </p:nvSpPr>
        <p:spPr>
          <a:xfrm>
            <a:off x="402718" y="230237"/>
            <a:ext cx="5352040" cy="3699033"/>
          </a:xfrm>
          <a:prstGeom prst="roundRect">
            <a:avLst>
              <a:gd name="adj" fmla="val 1858"/>
            </a:avLst>
          </a:prstGeom>
          <a:effectLst>
            <a:outerShdw blurRad="50800" dist="50800" dir="5400000" algn="tl" rotWithShape="0">
              <a:srgbClr val="000000">
                <a:alpha val="43000"/>
              </a:srgbClr>
            </a:outerShdw>
          </a:effectLst>
        </p:spPr>
        <p:txBody>
          <a:bodyPr vert="horz" lIns="91440" tIns="45720" rIns="91440" bIns="45720" rtlCol="0" anchor="t">
            <a:normAutofit/>
          </a:bodyPr>
          <a:lstStyle/>
          <a:p>
            <a:endParaRPr lang="en-GB"/>
          </a:p>
        </p:txBody>
      </p:sp>
      <p:sp>
        <p:nvSpPr>
          <p:cNvPr id="11" name="Title 3">
            <a:extLst>
              <a:ext uri="{FF2B5EF4-FFF2-40B4-BE49-F238E27FC236}">
                <a16:creationId xmlns:a16="http://schemas.microsoft.com/office/drawing/2014/main" id="{A7312119-66AC-6193-7379-AE364EEA161C}"/>
              </a:ext>
            </a:extLst>
          </p:cNvPr>
          <p:cNvSpPr txBox="1">
            <a:spLocks/>
          </p:cNvSpPr>
          <p:nvPr/>
        </p:nvSpPr>
        <p:spPr>
          <a:xfrm>
            <a:off x="94850" y="4222470"/>
            <a:ext cx="9131611" cy="2113376"/>
          </a:xfrm>
          <a:prstGeom prst="rect">
            <a:avLst/>
          </a:prstGeom>
        </p:spPr>
        <p:txBody>
          <a:bodyPr vert="horz" lIns="91440" tIns="45720" rIns="91440" bIns="45720" rtlCol="0" anchor="t" anchorCtr="0">
            <a:noAutofit/>
          </a:bodyPr>
          <a:lstStyle>
            <a:lvl1pPr algn="l" defTabSz="685800" rtl="0" eaLnBrk="1" latinLnBrk="0" hangingPunct="1">
              <a:lnSpc>
                <a:spcPct val="90000"/>
              </a:lnSpc>
              <a:spcBef>
                <a:spcPct val="0"/>
              </a:spcBef>
              <a:buNone/>
              <a:defRPr lang="en-US" sz="3200" b="0" kern="1200" dirty="0">
                <a:solidFill>
                  <a:srgbClr val="3D3D3C"/>
                </a:solidFill>
                <a:latin typeface="Arial" panose="020B0604020202020204" pitchFamily="34" charset="0"/>
                <a:ea typeface="+mn-ea"/>
                <a:cs typeface="+mn-cs"/>
              </a:defRPr>
            </a:lvl1pPr>
          </a:lstStyle>
          <a:p>
            <a:endParaRPr lang="en-GB" sz="1800" dirty="0"/>
          </a:p>
        </p:txBody>
      </p:sp>
      <p:pic>
        <p:nvPicPr>
          <p:cNvPr id="4" name="Picture 3">
            <a:extLst>
              <a:ext uri="{FF2B5EF4-FFF2-40B4-BE49-F238E27FC236}">
                <a16:creationId xmlns:a16="http://schemas.microsoft.com/office/drawing/2014/main" id="{FD6958BA-3C16-30A8-9F04-C4766CA95E7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02718" y="621385"/>
            <a:ext cx="3151887" cy="1713333"/>
          </a:xfrm>
          <a:prstGeom prst="rect">
            <a:avLst/>
          </a:prstGeom>
        </p:spPr>
      </p:pic>
      <p:sp>
        <p:nvSpPr>
          <p:cNvPr id="2" name="Title 1">
            <a:extLst>
              <a:ext uri="{FF2B5EF4-FFF2-40B4-BE49-F238E27FC236}">
                <a16:creationId xmlns:a16="http://schemas.microsoft.com/office/drawing/2014/main" id="{A430A806-4331-A9AA-8A0E-AAFD44195846}"/>
              </a:ext>
            </a:extLst>
          </p:cNvPr>
          <p:cNvSpPr>
            <a:spLocks noGrp="1" noChangeArrowheads="1"/>
          </p:cNvSpPr>
          <p:nvPr>
            <p:ph type="title"/>
          </p:nvPr>
        </p:nvSpPr>
        <p:spPr bwMode="auto">
          <a:xfrm>
            <a:off x="298175" y="2726064"/>
            <a:ext cx="8443107" cy="28633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spcAft>
                <a:spcPts val="1200"/>
              </a:spcAft>
              <a:buNone/>
            </a:pPr>
            <a:r>
              <a:rPr lang="en-GB" sz="2000" kern="100">
                <a:effectLst/>
                <a:latin typeface="Calibri" panose="020F0502020204030204" pitchFamily="34" charset="0"/>
                <a:ea typeface="Times New Roman" panose="02020603050405020304" pitchFamily="18" charset="0"/>
                <a:cs typeface="Times New Roman" panose="02020603050405020304" pitchFamily="18" charset="0"/>
              </a:rPr>
              <a:t>Please </a:t>
            </a:r>
            <a:r>
              <a:rPr lang="en-GB" sz="2000" kern="100" dirty="0">
                <a:effectLst/>
                <a:latin typeface="Calibri" panose="020F0502020204030204" pitchFamily="34" charset="0"/>
                <a:ea typeface="Times New Roman" panose="02020603050405020304" pitchFamily="18" charset="0"/>
                <a:cs typeface="Times New Roman" panose="02020603050405020304" pitchFamily="18" charset="0"/>
              </a:rPr>
              <a:t>pray with </a:t>
            </a:r>
            <a:r>
              <a:rPr lang="en-GB" sz="2000" kern="100">
                <a:effectLst/>
                <a:latin typeface="Calibri" panose="020F0502020204030204" pitchFamily="34" charset="0"/>
                <a:ea typeface="Times New Roman" panose="02020603050405020304" pitchFamily="18" charset="0"/>
                <a:cs typeface="Times New Roman" panose="02020603050405020304" pitchFamily="18" charset="0"/>
              </a:rPr>
              <a:t>them:</a:t>
            </a:r>
            <a:br>
              <a:rPr lang="en-GB" sz="2000" kern="100">
                <a:effectLst/>
                <a:latin typeface="Calibri" panose="020F0502020204030204" pitchFamily="34" charset="0"/>
                <a:ea typeface="Times New Roman" panose="02020603050405020304" pitchFamily="18" charset="0"/>
                <a:cs typeface="Times New Roman" panose="02020603050405020304" pitchFamily="18" charset="0"/>
              </a:rPr>
            </a:br>
            <a:br>
              <a:rPr lang="en-GB" sz="2000" kern="100" dirty="0">
                <a:effectLst/>
                <a:latin typeface="Calibri" panose="020F0502020204030204" pitchFamily="34" charset="0"/>
                <a:ea typeface="Times New Roman" panose="02020603050405020304" pitchFamily="18" charset="0"/>
                <a:cs typeface="Times New Roman" panose="02020603050405020304" pitchFamily="18" charset="0"/>
              </a:rPr>
            </a:br>
            <a:r>
              <a:rPr lang="en-GB" sz="2000" kern="100" dirty="0">
                <a:effectLst/>
                <a:latin typeface="Calibri" panose="020F0502020204030204" pitchFamily="34" charset="0"/>
                <a:ea typeface="Times New Roman" panose="02020603050405020304" pitchFamily="18" charset="0"/>
                <a:cs typeface="Times New Roman" panose="02020603050405020304" pitchFamily="18" charset="0"/>
              </a:rPr>
              <a:t>For the energy of the folks running these many activities</a:t>
            </a:r>
            <a:br>
              <a:rPr lang="en-GB" sz="2000" kern="100" dirty="0">
                <a:effectLst/>
                <a:latin typeface="Calibri" panose="020F0502020204030204" pitchFamily="34" charset="0"/>
                <a:ea typeface="Times New Roman" panose="02020603050405020304" pitchFamily="18" charset="0"/>
                <a:cs typeface="Times New Roman" panose="02020603050405020304" pitchFamily="18" charset="0"/>
              </a:rPr>
            </a:br>
            <a:r>
              <a:rPr lang="en-GB" sz="2000" kern="100" dirty="0">
                <a:effectLst/>
                <a:latin typeface="Calibri" panose="020F0502020204030204" pitchFamily="34" charset="0"/>
                <a:ea typeface="Times New Roman" panose="02020603050405020304" pitchFamily="18" charset="0"/>
                <a:cs typeface="Times New Roman" panose="02020603050405020304" pitchFamily="18" charset="0"/>
              </a:rPr>
              <a:t>For wisdom and guidance in maintaining and developing the current youth and children’s works. </a:t>
            </a:r>
            <a:br>
              <a:rPr lang="en-GB" sz="2000" kern="100" dirty="0">
                <a:effectLst/>
                <a:latin typeface="Calibri" panose="020F0502020204030204" pitchFamily="34" charset="0"/>
                <a:ea typeface="Times New Roman" panose="02020603050405020304" pitchFamily="18" charset="0"/>
                <a:cs typeface="Times New Roman" panose="02020603050405020304" pitchFamily="18" charset="0"/>
              </a:rPr>
            </a:br>
            <a:r>
              <a:rPr lang="en-GB" sz="2000" kern="100" dirty="0">
                <a:effectLst/>
                <a:latin typeface="Calibri" panose="020F0502020204030204" pitchFamily="34" charset="0"/>
                <a:ea typeface="Times New Roman" panose="02020603050405020304" pitchFamily="18" charset="0"/>
                <a:cs typeface="Times New Roman" panose="02020603050405020304" pitchFamily="18" charset="0"/>
              </a:rPr>
              <a:t>That the new people entering the church are fully integrated into church life.</a:t>
            </a:r>
            <a:br>
              <a:rPr lang="en-GB" sz="2000" kern="100" dirty="0">
                <a:effectLst/>
                <a:latin typeface="Calibri" panose="020F0502020204030204" pitchFamily="34" charset="0"/>
                <a:ea typeface="Times New Roman" panose="02020603050405020304" pitchFamily="18" charset="0"/>
                <a:cs typeface="Times New Roman" panose="02020603050405020304" pitchFamily="18" charset="0"/>
              </a:rPr>
            </a:br>
            <a:r>
              <a:rPr lang="en-GB" sz="2000" kern="100" dirty="0">
                <a:effectLst/>
                <a:latin typeface="Calibri" panose="020F0502020204030204" pitchFamily="34" charset="0"/>
                <a:ea typeface="Times New Roman" panose="02020603050405020304" pitchFamily="18" charset="0"/>
                <a:cs typeface="Times New Roman" panose="02020603050405020304" pitchFamily="18" charset="0"/>
              </a:rPr>
              <a:t>For all those who have been, and are considering baptism.</a:t>
            </a:r>
            <a:br>
              <a:rPr lang="en-GB" sz="2000" kern="100" dirty="0">
                <a:effectLst/>
                <a:latin typeface="Calibri" panose="020F0502020204030204" pitchFamily="34" charset="0"/>
                <a:ea typeface="Times New Roman" panose="02020603050405020304" pitchFamily="18" charset="0"/>
                <a:cs typeface="Times New Roman" panose="02020603050405020304" pitchFamily="18" charset="0"/>
              </a:rPr>
            </a:br>
            <a:r>
              <a:rPr lang="en-GB" sz="2000" kern="100" dirty="0">
                <a:effectLst/>
                <a:latin typeface="Calibri" panose="020F0502020204030204" pitchFamily="34" charset="0"/>
                <a:ea typeface="Times New Roman" panose="02020603050405020304" pitchFamily="18" charset="0"/>
                <a:cs typeface="Times New Roman" panose="02020603050405020304" pitchFamily="18" charset="0"/>
              </a:rPr>
              <a:t>For the upcoming remembrance service</a:t>
            </a:r>
            <a:br>
              <a:rPr lang="en-GB" sz="2000" kern="100" dirty="0">
                <a:effectLst/>
                <a:latin typeface="Calibri" panose="020F0502020204030204" pitchFamily="34" charset="0"/>
                <a:ea typeface="Times New Roman" panose="02020603050405020304" pitchFamily="18" charset="0"/>
                <a:cs typeface="Times New Roman" panose="02020603050405020304" pitchFamily="18" charset="0"/>
              </a:rPr>
            </a:br>
            <a:r>
              <a:rPr lang="en-GB" sz="2000" kern="100" dirty="0">
                <a:effectLst/>
                <a:latin typeface="Calibri" panose="020F0502020204030204" pitchFamily="34" charset="0"/>
                <a:ea typeface="Times New Roman" panose="02020603050405020304" pitchFamily="18" charset="0"/>
                <a:cs typeface="Times New Roman" panose="02020603050405020304" pitchFamily="18" charset="0"/>
              </a:rPr>
              <a:t>For the planned future building works and ongoing maintenance of a historic building.</a:t>
            </a:r>
            <a:endParaRPr kumimoji="0" lang="en-GB" altLang="en-US" sz="1800" b="0" i="0" u="none" strike="noStrike" cap="none" normalizeH="0" baseline="0" dirty="0">
              <a:ln>
                <a:noFill/>
              </a:ln>
              <a:solidFill>
                <a:schemeClr val="bg1"/>
              </a:solidFill>
              <a:effectLst/>
              <a:latin typeface="Aptos" panose="020B00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493917023"/>
      </p:ext>
    </p:extLst>
  </p:cSld>
  <p:clrMapOvr>
    <a:masterClrMapping/>
  </p:clrMapOvr>
  <mc:AlternateContent xmlns:mc="http://schemas.openxmlformats.org/markup-compatibility/2006" xmlns:p14="http://schemas.microsoft.com/office/powerpoint/2010/main">
    <mc:Choice Requires="p14">
      <p:transition spd="med" p14:dur="700" advClick="0" advTm="12000">
        <p:fade/>
      </p:transition>
    </mc:Choice>
    <mc:Fallback xmlns="">
      <p:transition spd="med" advClick="0" advTm="12000">
        <p:fade/>
      </p:transition>
    </mc:Fallback>
  </mc:AlternateContent>
</p:sld>
</file>

<file path=ppt/theme/theme1.xml><?xml version="1.0" encoding="utf-8"?>
<a:theme xmlns:a="http://schemas.openxmlformats.org/drawingml/2006/main" name="EBA Prayer Focus Slides Arial Templat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EBA Bariol">
      <a:majorFont>
        <a:latin typeface="Bariol"/>
        <a:ea typeface=""/>
        <a:cs typeface=""/>
      </a:majorFont>
      <a:minorFont>
        <a:latin typeface="Bariol"/>
        <a:ea typeface=""/>
        <a:cs typeface=""/>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1735E755-43E6-43AA-ABA2-C989ECC79AF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0A153A272737D4ABA6FE8CB33847307" ma:contentTypeVersion="19" ma:contentTypeDescription="Create a new document." ma:contentTypeScope="" ma:versionID="3c4a4541055010726caf84d3c20a3dbc">
  <xsd:schema xmlns:xsd="http://www.w3.org/2001/XMLSchema" xmlns:xs="http://www.w3.org/2001/XMLSchema" xmlns:p="http://schemas.microsoft.com/office/2006/metadata/properties" xmlns:ns2="e7b12498-5bef-4fea-b8c1-8ca357f54321" xmlns:ns3="a297fd61-6760-45fc-94db-4e77ca9046e5" targetNamespace="http://schemas.microsoft.com/office/2006/metadata/properties" ma:root="true" ma:fieldsID="0a3198a451bcb088744560df41b15458" ns2:_="" ns3:_="">
    <xsd:import namespace="e7b12498-5bef-4fea-b8c1-8ca357f54321"/>
    <xsd:import namespace="a297fd61-6760-45fc-94db-4e77ca9046e5"/>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Tags" minOccurs="0"/>
                <xsd:element ref="ns3:MediaServiceGenerationTime" minOccurs="0"/>
                <xsd:element ref="ns3:MediaServiceEventHashCode" minOccurs="0"/>
                <xsd:element ref="ns3:MediaServiceDateTaken" minOccurs="0"/>
                <xsd:element ref="ns3:MediaServiceOCR" minOccurs="0"/>
                <xsd:element ref="ns3:MediaServiceLocation" minOccurs="0"/>
                <xsd:element ref="ns3:MediaServiceAutoKeyPoints" minOccurs="0"/>
                <xsd:element ref="ns3:MediaServiceKeyPoints" minOccurs="0"/>
                <xsd:element ref="ns3:MediaLengthInSeconds" minOccurs="0"/>
                <xsd:element ref="ns3:lcf76f155ced4ddcb4097134ff3c332f" minOccurs="0"/>
                <xsd:element ref="ns2:TaxCatchAll" minOccurs="0"/>
                <xsd:element ref="ns3:MediaServiceObjectDetectorVersions"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7b12498-5bef-4fea-b8c1-8ca357f54321"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93e964f8-25be-4ef8-8e9b-fbf61d831958}" ma:internalName="TaxCatchAll" ma:showField="CatchAllData" ma:web="e7b12498-5bef-4fea-b8c1-8ca357f54321">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a297fd61-6760-45fc-94db-4e77ca9046e5"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967c7431-7644-4b26-b9e8-dd402be1da2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e7b12498-5bef-4fea-b8c1-8ca357f54321" xsi:nil="true"/>
    <lcf76f155ced4ddcb4097134ff3c332f xmlns="a297fd61-6760-45fc-94db-4e77ca9046e5">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3C1270B-F9BE-4358-B803-8ED47A5AECB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7b12498-5bef-4fea-b8c1-8ca357f54321"/>
    <ds:schemaRef ds:uri="a297fd61-6760-45fc-94db-4e77ca9046e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2EAE63E-C9A9-479A-859E-3B1098716848}">
  <ds:schemaRefs>
    <ds:schemaRef ds:uri="http://schemas.microsoft.com/office/2006/metadata/properties"/>
    <ds:schemaRef ds:uri="http://schemas.microsoft.com/office/infopath/2007/PartnerControls"/>
    <ds:schemaRef ds:uri="e7b12498-5bef-4fea-b8c1-8ca357f54321"/>
    <ds:schemaRef ds:uri="a297fd61-6760-45fc-94db-4e77ca9046e5"/>
  </ds:schemaRefs>
</ds:datastoreItem>
</file>

<file path=customXml/itemProps3.xml><?xml version="1.0" encoding="utf-8"?>
<ds:datastoreItem xmlns:ds="http://schemas.openxmlformats.org/officeDocument/2006/customXml" ds:itemID="{1EC83D7B-BEF7-4A37-99E2-00B26BAD387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EBA Prayer Focus Slides Arial Template</Template>
  <TotalTime>18</TotalTime>
  <Words>295</Words>
  <Application>Microsoft Office PowerPoint</Application>
  <PresentationFormat>On-screen Show (4:3)</PresentationFormat>
  <Paragraphs>8</Paragraphs>
  <Slides>2</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Aptos</vt:lpstr>
      <vt:lpstr>Arial</vt:lpstr>
      <vt:lpstr>Calibri</vt:lpstr>
      <vt:lpstr>EBA Prayer Focus Slides Arial Template</vt:lpstr>
      <vt:lpstr>Harlow Baptist Church is a friendly, welcoming church, founded in 1662 , which is very active in its local community.  On a Sunday, the main service is run as a team ministry with Rev Paul Walker, their minister since December, his wife and others preaching and leading worship. Additionally, the building is in constant use, not just on a Sunday with HBC’s own service, but in the evening with a growing Romanian church. Throughout the week there are many community events held within the building. Harlow Baptist Church are grateful for this exciting phase of church life, with 5 baptisms at Pentecost and 4 more planned. They celebrate the crossover as people who attend community events at the church see advertising for and attend church events. They are currently looking forward to the revival of a well-attended remembrance service in early December, for those who have been bereaved; and beyond that to Advent and Christmas events, praying that they are as successful as the 100 kids-strong summer event hosted by HBC in conjunction with the other town churches.</vt:lpstr>
      <vt:lpstr>Please pray with them:  For the energy of the folks running these many activities For wisdom and guidance in maintaining and developing the current youth and children’s works.  That the new people entering the church are fully integrated into church life. For all those who have been, and are considering baptism. For the upcoming remembrance service For the planned future building works and ongoing maintenance of a historic building.</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Elmswell Baptist Church is a small congregation of mainly retired people situated in an expanding village in central Suffolk. The lay pastor is Stephen Spurgeon.</dc:title>
  <dc:creator>andrew</dc:creator>
  <cp:lastModifiedBy>EBA Secretary</cp:lastModifiedBy>
  <cp:revision>227</cp:revision>
  <cp:lastPrinted>2017-08-23T11:19:32Z</cp:lastPrinted>
  <dcterms:created xsi:type="dcterms:W3CDTF">2017-09-14T21:39:22Z</dcterms:created>
  <dcterms:modified xsi:type="dcterms:W3CDTF">2026-10-21T15:12:51Z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0x01010050A153A272737D4ABA6FE8CB33847307</vt:lpwstr>
  </property>
  <property fmtid="{D5CDD505-2E9C-101B-9397-08002B2CF9AE}" pid="3" name="MediaServiceImageTags">
    <vt:lpwstr/>
  </property>
</Properties>
</file>