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7"/>
  </p:notesMasterIdLst>
  <p:handoutMasterIdLst>
    <p:handoutMasterId r:id="rId8"/>
  </p:handoutMasterIdLst>
  <p:sldIdLst>
    <p:sldId id="484" r:id="rId5"/>
    <p:sldId id="485" r:id="rId6"/>
  </p:sldIdLst>
  <p:sldSz cx="9144000" cy="6858000" type="screen4x3"/>
  <p:notesSz cx="7099300"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3223">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D3D3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A933D6C-73A0-451F-8D7D-6B9BE4A43EE4}" v="8" dt="2026-10-21T15:32:07.8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48" autoAdjust="0"/>
    <p:restoredTop sz="86395" autoAdjust="0"/>
  </p:normalViewPr>
  <p:slideViewPr>
    <p:cSldViewPr snapToGrid="0" showGuides="1">
      <p:cViewPr varScale="1">
        <p:scale>
          <a:sx n="80" d="100"/>
          <a:sy n="80" d="100"/>
        </p:scale>
        <p:origin x="48" y="48"/>
      </p:cViewPr>
      <p:guideLst>
        <p:guide orient="horz" pos="2160"/>
        <p:guide pos="2880"/>
      </p:guideLst>
    </p:cSldViewPr>
  </p:slideViewPr>
  <p:outlineViewPr>
    <p:cViewPr>
      <p:scale>
        <a:sx n="33" d="100"/>
        <a:sy n="33" d="100"/>
      </p:scale>
      <p:origin x="0" y="21354"/>
    </p:cViewPr>
  </p:outlineViewPr>
  <p:notesTextViewPr>
    <p:cViewPr>
      <p:scale>
        <a:sx n="1" d="1"/>
        <a:sy n="1" d="1"/>
      </p:scale>
      <p:origin x="0" y="0"/>
    </p:cViewPr>
  </p:notesTextViewPr>
  <p:sorterViewPr>
    <p:cViewPr>
      <p:scale>
        <a:sx n="100" d="100"/>
        <a:sy n="100" d="100"/>
      </p:scale>
      <p:origin x="0" y="7812"/>
    </p:cViewPr>
  </p:sorterViewPr>
  <p:notesViewPr>
    <p:cSldViewPr snapToGrid="0">
      <p:cViewPr varScale="1">
        <p:scale>
          <a:sx n="80" d="100"/>
          <a:sy n="80" d="100"/>
        </p:scale>
        <p:origin x="-3906" y="-84"/>
      </p:cViewPr>
      <p:guideLst>
        <p:guide orient="horz" pos="3223"/>
        <p:guide pos="2236"/>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BA Secretary" userId="01831914-a541-4f96-8eda-00003fe7c889" providerId="ADAL" clId="{C839A4B8-01FA-4057-9187-2A33AAD32F05}"/>
    <pc:docChg chg="modSld">
      <pc:chgData name="EBA Secretary" userId="01831914-a541-4f96-8eda-00003fe7c889" providerId="ADAL" clId="{C839A4B8-01FA-4057-9187-2A33AAD32F05}" dt="2026-10-21T15:32:07.785" v="7" actId="1076"/>
      <pc:docMkLst>
        <pc:docMk/>
      </pc:docMkLst>
      <pc:sldChg chg="modSp">
        <pc:chgData name="EBA Secretary" userId="01831914-a541-4f96-8eda-00003fe7c889" providerId="ADAL" clId="{C839A4B8-01FA-4057-9187-2A33AAD32F05}" dt="2026-10-21T15:31:17.563" v="3" actId="1076"/>
        <pc:sldMkLst>
          <pc:docMk/>
          <pc:sldMk cId="3759383840" sldId="484"/>
        </pc:sldMkLst>
        <pc:spChg chg="mod">
          <ac:chgData name="EBA Secretary" userId="01831914-a541-4f96-8eda-00003fe7c889" providerId="ADAL" clId="{C839A4B8-01FA-4057-9187-2A33AAD32F05}" dt="2026-10-21T15:31:17.563" v="3" actId="1076"/>
          <ac:spMkLst>
            <pc:docMk/>
            <pc:sldMk cId="3759383840" sldId="484"/>
            <ac:spMk id="2" creationId="{4C0D59EF-6249-6583-D936-D9FEF7709CCA}"/>
          </ac:spMkLst>
        </pc:spChg>
        <pc:picChg chg="mod">
          <ac:chgData name="EBA Secretary" userId="01831914-a541-4f96-8eda-00003fe7c889" providerId="ADAL" clId="{C839A4B8-01FA-4057-9187-2A33AAD32F05}" dt="2026-10-21T15:29:26.403" v="0" actId="14826"/>
          <ac:picMkLst>
            <pc:docMk/>
            <pc:sldMk cId="3759383840" sldId="484"/>
            <ac:picMk id="4" creationId="{4C8FB125-6961-AD41-F0FA-6071D89A148A}"/>
          </ac:picMkLst>
        </pc:picChg>
      </pc:sldChg>
      <pc:sldChg chg="modSp">
        <pc:chgData name="EBA Secretary" userId="01831914-a541-4f96-8eda-00003fe7c889" providerId="ADAL" clId="{C839A4B8-01FA-4057-9187-2A33AAD32F05}" dt="2026-10-21T15:32:07.785" v="7" actId="1076"/>
        <pc:sldMkLst>
          <pc:docMk/>
          <pc:sldMk cId="3493917023" sldId="485"/>
        </pc:sldMkLst>
        <pc:spChg chg="mod">
          <ac:chgData name="EBA Secretary" userId="01831914-a541-4f96-8eda-00003fe7c889" providerId="ADAL" clId="{C839A4B8-01FA-4057-9187-2A33AAD32F05}" dt="2026-10-21T15:32:07.785" v="7" actId="1076"/>
          <ac:spMkLst>
            <pc:docMk/>
            <pc:sldMk cId="3493917023" sldId="485"/>
            <ac:spMk id="2" creationId="{A430A806-4331-A9AA-8A0E-AAFD44195846}"/>
          </ac:spMkLst>
        </pc:spChg>
        <pc:picChg chg="mod">
          <ac:chgData name="EBA Secretary" userId="01831914-a541-4f96-8eda-00003fe7c889" providerId="ADAL" clId="{C839A4B8-01FA-4057-9187-2A33AAD32F05}" dt="2026-10-21T15:31:58.632" v="6" actId="14826"/>
          <ac:picMkLst>
            <pc:docMk/>
            <pc:sldMk cId="3493917023" sldId="485"/>
            <ac:picMk id="4" creationId="{FD6958BA-3C16-30A8-9F04-C4766CA95E7A}"/>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90FAF11-B041-491D-84A9-C4F76C39686A}"/>
              </a:ext>
            </a:extLst>
          </p:cNvPr>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en-GB"/>
          </a:p>
        </p:txBody>
      </p:sp>
      <p:sp>
        <p:nvSpPr>
          <p:cNvPr id="3" name="Date Placeholder 2">
            <a:extLst>
              <a:ext uri="{FF2B5EF4-FFF2-40B4-BE49-F238E27FC236}">
                <a16:creationId xmlns:a16="http://schemas.microsoft.com/office/drawing/2014/main" id="{EB98E343-5F82-4641-9F1D-769DED5A5AA0}"/>
              </a:ext>
            </a:extLst>
          </p:cNvPr>
          <p:cNvSpPr>
            <a:spLocks noGrp="1"/>
          </p:cNvSpPr>
          <p:nvPr>
            <p:ph type="dt" sz="quarter" idx="1"/>
          </p:nvPr>
        </p:nvSpPr>
        <p:spPr>
          <a:xfrm>
            <a:off x="4021294" y="0"/>
            <a:ext cx="3076363" cy="513508"/>
          </a:xfrm>
          <a:prstGeom prst="rect">
            <a:avLst/>
          </a:prstGeom>
        </p:spPr>
        <p:txBody>
          <a:bodyPr vert="horz" lIns="99048" tIns="49524" rIns="99048" bIns="49524" rtlCol="0"/>
          <a:lstStyle>
            <a:lvl1pPr algn="r">
              <a:defRPr sz="1300"/>
            </a:lvl1pPr>
          </a:lstStyle>
          <a:p>
            <a:fld id="{622355D3-2135-4A74-8075-BC6DF9B460BF}" type="datetimeFigureOut">
              <a:rPr lang="en-GB" smtClean="0"/>
              <a:t>21/10/2026</a:t>
            </a:fld>
            <a:endParaRPr lang="en-GB"/>
          </a:p>
        </p:txBody>
      </p:sp>
      <p:sp>
        <p:nvSpPr>
          <p:cNvPr id="4" name="Footer Placeholder 3">
            <a:extLst>
              <a:ext uri="{FF2B5EF4-FFF2-40B4-BE49-F238E27FC236}">
                <a16:creationId xmlns:a16="http://schemas.microsoft.com/office/drawing/2014/main" id="{8C415CB9-BE82-488B-A815-B01D14451DA8}"/>
              </a:ext>
            </a:extLst>
          </p:cNvPr>
          <p:cNvSpPr>
            <a:spLocks noGrp="1"/>
          </p:cNvSpPr>
          <p:nvPr>
            <p:ph type="ftr" sz="quarter" idx="2"/>
          </p:nvPr>
        </p:nvSpPr>
        <p:spPr>
          <a:xfrm>
            <a:off x="0" y="9721107"/>
            <a:ext cx="3076363" cy="513507"/>
          </a:xfrm>
          <a:prstGeom prst="rect">
            <a:avLst/>
          </a:prstGeom>
        </p:spPr>
        <p:txBody>
          <a:bodyPr vert="horz" lIns="99048" tIns="49524" rIns="99048" bIns="49524" rtlCol="0" anchor="b"/>
          <a:lstStyle>
            <a:lvl1pPr algn="l">
              <a:defRPr sz="1300"/>
            </a:lvl1pPr>
          </a:lstStyle>
          <a:p>
            <a:endParaRPr lang="en-GB"/>
          </a:p>
        </p:txBody>
      </p:sp>
      <p:sp>
        <p:nvSpPr>
          <p:cNvPr id="5" name="Slide Number Placeholder 4">
            <a:extLst>
              <a:ext uri="{FF2B5EF4-FFF2-40B4-BE49-F238E27FC236}">
                <a16:creationId xmlns:a16="http://schemas.microsoft.com/office/drawing/2014/main" id="{86262CF3-5E8F-4357-8E25-FC1763BD30AD}"/>
              </a:ext>
            </a:extLst>
          </p:cNvPr>
          <p:cNvSpPr>
            <a:spLocks noGrp="1"/>
          </p:cNvSpPr>
          <p:nvPr>
            <p:ph type="sldNum" sz="quarter" idx="3"/>
          </p:nvPr>
        </p:nvSpPr>
        <p:spPr>
          <a:xfrm>
            <a:off x="4021294" y="9721107"/>
            <a:ext cx="3076363" cy="513507"/>
          </a:xfrm>
          <a:prstGeom prst="rect">
            <a:avLst/>
          </a:prstGeom>
        </p:spPr>
        <p:txBody>
          <a:bodyPr vert="horz" lIns="99048" tIns="49524" rIns="99048" bIns="49524" rtlCol="0" anchor="b"/>
          <a:lstStyle>
            <a:lvl1pPr algn="r">
              <a:defRPr sz="1300"/>
            </a:lvl1pPr>
          </a:lstStyle>
          <a:p>
            <a:fld id="{50B93C27-3F91-4430-B94C-DDC1BAA03813}" type="slidenum">
              <a:rPr lang="en-GB" smtClean="0"/>
              <a:t>‹#›</a:t>
            </a:fld>
            <a:endParaRPr lang="en-GB"/>
          </a:p>
        </p:txBody>
      </p:sp>
    </p:spTree>
    <p:extLst>
      <p:ext uri="{BB962C8B-B14F-4D97-AF65-F5344CB8AC3E}">
        <p14:creationId xmlns:p14="http://schemas.microsoft.com/office/powerpoint/2010/main" val="39561494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en-GB"/>
          </a:p>
        </p:txBody>
      </p:sp>
      <p:sp>
        <p:nvSpPr>
          <p:cNvPr id="3" name="Date Placeholder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22C5EC86-FAC9-410C-9BDE-956EA9C802BC}" type="datetimeFigureOut">
              <a:rPr lang="en-GB" smtClean="0"/>
              <a:t>21/10/2026</a:t>
            </a:fld>
            <a:endParaRPr lang="en-GB"/>
          </a:p>
        </p:txBody>
      </p:sp>
      <p:sp>
        <p:nvSpPr>
          <p:cNvPr id="4" name="Slide Image Placeholder 3"/>
          <p:cNvSpPr>
            <a:spLocks noGrp="1" noRot="1" noChangeAspect="1"/>
          </p:cNvSpPr>
          <p:nvPr>
            <p:ph type="sldImg" idx="2"/>
          </p:nvPr>
        </p:nvSpPr>
        <p:spPr>
          <a:xfrm>
            <a:off x="1247775" y="1279525"/>
            <a:ext cx="4603750" cy="3454400"/>
          </a:xfrm>
          <a:prstGeom prst="rect">
            <a:avLst/>
          </a:prstGeom>
          <a:noFill/>
          <a:ln w="12700">
            <a:solidFill>
              <a:prstClr val="black"/>
            </a:solidFill>
          </a:ln>
        </p:spPr>
        <p:txBody>
          <a:bodyPr vert="horz" lIns="99048" tIns="49524" rIns="99048" bIns="49524" rtlCol="0" anchor="ctr"/>
          <a:lstStyle/>
          <a:p>
            <a:endParaRPr lang="en-GB"/>
          </a:p>
        </p:txBody>
      </p:sp>
      <p:sp>
        <p:nvSpPr>
          <p:cNvPr id="5" name="Notes Placeholder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lang="en-GB"/>
          </a:p>
        </p:txBody>
      </p:sp>
      <p:sp>
        <p:nvSpPr>
          <p:cNvPr id="7" name="Slide Number Placeholder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7247E48A-B93D-4429-9AAD-6D160EA7DBA7}" type="slidenum">
              <a:rPr lang="en-GB" smtClean="0"/>
              <a:t>‹#›</a:t>
            </a:fld>
            <a:endParaRPr lang="en-GB"/>
          </a:p>
        </p:txBody>
      </p:sp>
    </p:spTree>
    <p:extLst>
      <p:ext uri="{BB962C8B-B14F-4D97-AF65-F5344CB8AC3E}">
        <p14:creationId xmlns:p14="http://schemas.microsoft.com/office/powerpoint/2010/main" val="1811342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3D5F8-95C3-8B4E-D65D-B197AAA951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954FA0-355A-616E-342E-808E78684B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3EEF90-3AC6-7A16-588A-3EF6B918505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D0366CF-EF62-D91F-5440-1F8B460EB558}"/>
              </a:ext>
            </a:extLst>
          </p:cNvPr>
          <p:cNvSpPr>
            <a:spLocks noGrp="1"/>
          </p:cNvSpPr>
          <p:nvPr>
            <p:ph type="sldNum" sz="quarter" idx="5"/>
          </p:nvPr>
        </p:nvSpPr>
        <p:spPr/>
        <p:txBody>
          <a:bodyPr/>
          <a:lstStyle/>
          <a:p>
            <a:fld id="{7247E48A-B93D-4429-9AAD-6D160EA7DBA7}" type="slidenum">
              <a:rPr lang="en-GB" smtClean="0"/>
              <a:t>1</a:t>
            </a:fld>
            <a:endParaRPr lang="en-GB"/>
          </a:p>
        </p:txBody>
      </p:sp>
    </p:spTree>
    <p:extLst>
      <p:ext uri="{BB962C8B-B14F-4D97-AF65-F5344CB8AC3E}">
        <p14:creationId xmlns:p14="http://schemas.microsoft.com/office/powerpoint/2010/main" val="10784307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756A8A-26BC-241D-7285-BB2A6BF82F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2C7609-54F7-EB33-F3FC-84909D4ADE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97021C-BE0E-0569-3812-BAB5922ACFD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C98F78A-B98C-FEC2-8922-91A90B767095}"/>
              </a:ext>
            </a:extLst>
          </p:cNvPr>
          <p:cNvSpPr>
            <a:spLocks noGrp="1"/>
          </p:cNvSpPr>
          <p:nvPr>
            <p:ph type="sldNum" sz="quarter" idx="5"/>
          </p:nvPr>
        </p:nvSpPr>
        <p:spPr/>
        <p:txBody>
          <a:bodyPr/>
          <a:lstStyle/>
          <a:p>
            <a:fld id="{7247E48A-B93D-4429-9AAD-6D160EA7DBA7}" type="slidenum">
              <a:rPr lang="en-GB" smtClean="0"/>
              <a:t>2</a:t>
            </a:fld>
            <a:endParaRPr lang="en-GB"/>
          </a:p>
        </p:txBody>
      </p:sp>
    </p:spTree>
    <p:extLst>
      <p:ext uri="{BB962C8B-B14F-4D97-AF65-F5344CB8AC3E}">
        <p14:creationId xmlns:p14="http://schemas.microsoft.com/office/powerpoint/2010/main" val="12620064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w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7687" y="4464028"/>
            <a:ext cx="8348869" cy="1194650"/>
          </a:xfrm>
        </p:spPr>
        <p:txBody>
          <a:bodyPr wrap="none" anchor="t">
            <a:normAutofit/>
          </a:bodyPr>
          <a:lstStyle>
            <a:lvl1pPr algn="l" defTabSz="685800" rtl="0" eaLnBrk="1" latinLnBrk="0" hangingPunct="1">
              <a:lnSpc>
                <a:spcPct val="90000"/>
              </a:lnSpc>
              <a:spcBef>
                <a:spcPct val="0"/>
              </a:spcBef>
              <a:buNone/>
              <a:defRPr lang="en-US" sz="4400" b="0" kern="1200" dirty="0">
                <a:solidFill>
                  <a:srgbClr val="3D3D3C"/>
                </a:solidFill>
                <a:latin typeface="Arial" panose="020B0604020202020204" pitchFamily="34" charset="0"/>
                <a:ea typeface="+mj-ea"/>
                <a:cs typeface="+mj-cs"/>
              </a:defRPr>
            </a:lvl1pPr>
          </a:lstStyle>
          <a:p>
            <a:r>
              <a:rPr lang="en-US"/>
              <a:t>Click to edit Master title style</a:t>
            </a:r>
            <a:endParaRPr lang="en-US" dirty="0"/>
          </a:p>
        </p:txBody>
      </p:sp>
      <p:sp>
        <p:nvSpPr>
          <p:cNvPr id="3" name="Subtitle 2"/>
          <p:cNvSpPr>
            <a:spLocks noGrp="1"/>
          </p:cNvSpPr>
          <p:nvPr>
            <p:ph type="subTitle" idx="1"/>
          </p:nvPr>
        </p:nvSpPr>
        <p:spPr>
          <a:xfrm>
            <a:off x="377686" y="3829878"/>
            <a:ext cx="8348869" cy="618523"/>
          </a:xfrm>
        </p:spPr>
        <p:txBody>
          <a:bodyPr anchor="b">
            <a:normAutofit/>
          </a:bodyPr>
          <a:lstStyle>
            <a:lvl1pPr marL="0" indent="0" algn="l">
              <a:buNone/>
              <a:defRPr sz="2400" b="0">
                <a:solidFill>
                  <a:srgbClr val="3D3D3C"/>
                </a:solidFill>
                <a:latin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pPr>
              <a:defRPr/>
            </a:pPr>
            <a:fld id="{111664F0-4563-4CBA-A6FA-DD2AEB7A5845}" type="datetime1">
              <a:rPr lang="en-US" smtClean="0"/>
              <a:t>10/21/2026</a:t>
            </a:fld>
            <a:endParaRPr lang="en-GB"/>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1095887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a:xfrm>
            <a:off x="380176" y="216041"/>
            <a:ext cx="6219408" cy="1325563"/>
          </a:xfrm>
        </p:spPr>
        <p:txBody>
          <a:bodyPr>
            <a:normAutofit/>
          </a:bodyPr>
          <a:lstStyle>
            <a:lvl1pPr>
              <a:defRPr sz="4200"/>
            </a:lvl1pPr>
          </a:lstStyle>
          <a:p>
            <a:r>
              <a:rPr lang="en-US"/>
              <a:t>Click to edit Master title style</a:t>
            </a:r>
            <a:endParaRPr lang="en-US" dirty="0"/>
          </a:p>
        </p:txBody>
      </p:sp>
      <p:sp>
        <p:nvSpPr>
          <p:cNvPr id="3" name="Content Placeholder 2"/>
          <p:cNvSpPr>
            <a:spLocks noGrp="1"/>
          </p:cNvSpPr>
          <p:nvPr>
            <p:ph idx="1"/>
          </p:nvPr>
        </p:nvSpPr>
        <p:spPr>
          <a:xfrm>
            <a:off x="392745" y="1646723"/>
            <a:ext cx="835369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1E337A1B-CBE0-46EA-A71E-8E715F7007B1}" type="datetime1">
              <a:rPr lang="en-US" smtClean="0"/>
              <a:t>10/21/2026</a:t>
            </a:fld>
            <a:endParaRPr lang="en-GB"/>
          </a:p>
        </p:txBody>
      </p:sp>
      <p:sp>
        <p:nvSpPr>
          <p:cNvPr id="5" name="Footer Placeholder 4"/>
          <p:cNvSpPr>
            <a:spLocks noGrp="1"/>
          </p:cNvSpPr>
          <p:nvPr>
            <p:ph type="ftr" sz="quarter" idx="11"/>
          </p:nvPr>
        </p:nvSpPr>
        <p:spPr/>
        <p:txBody>
          <a:bodyPr/>
          <a:lstStyle/>
          <a:p>
            <a:pPr>
              <a:defRPr/>
            </a:pPr>
            <a:endParaRPr lang="en-GB" dirty="0"/>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fld id="{7D194DFD-B235-4DCD-A12E-3D2FCC86B21A}" type="slidenum">
              <a:rPr lang="en-GB" altLang="en-US" smtClean="0"/>
              <a:pPr/>
              <a:t>‹#›</a:t>
            </a:fld>
            <a:endParaRPr lang="en-GB" altLang="en-US" dirty="0"/>
          </a:p>
        </p:txBody>
      </p:sp>
    </p:spTree>
    <p:extLst>
      <p:ext uri="{BB962C8B-B14F-4D97-AF65-F5344CB8AC3E}">
        <p14:creationId xmlns:p14="http://schemas.microsoft.com/office/powerpoint/2010/main" val="3270748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377687" y="4464027"/>
            <a:ext cx="8348870" cy="1223597"/>
          </a:xfrm>
        </p:spPr>
        <p:txBody>
          <a:bodyPr wrap="none" anchor="t">
            <a:normAutofit/>
          </a:bodyPr>
          <a:lstStyle>
            <a:lvl1pPr algn="l">
              <a:defRPr sz="4200" b="0" spc="-225">
                <a:solidFill>
                  <a:srgbClr val="3D3D3C"/>
                </a:solidFill>
                <a:effectLst/>
                <a:latin typeface="Arial" panose="020B0604020202020204" pitchFamily="34" charset="0"/>
              </a:defRPr>
            </a:lvl1pPr>
          </a:lstStyle>
          <a:p>
            <a:r>
              <a:rPr lang="en-US"/>
              <a:t>Click to edit Master title style</a:t>
            </a:r>
            <a:endParaRPr lang="en-US" dirty="0"/>
          </a:p>
        </p:txBody>
      </p:sp>
      <p:sp>
        <p:nvSpPr>
          <p:cNvPr id="8" name="Subtitle 2"/>
          <p:cNvSpPr>
            <a:spLocks noGrp="1"/>
          </p:cNvSpPr>
          <p:nvPr>
            <p:ph type="subTitle" idx="1"/>
          </p:nvPr>
        </p:nvSpPr>
        <p:spPr>
          <a:xfrm>
            <a:off x="377687" y="3829878"/>
            <a:ext cx="8348870" cy="632792"/>
          </a:xfrm>
        </p:spPr>
        <p:txBody>
          <a:bodyPr anchor="b">
            <a:normAutofit/>
          </a:bodyPr>
          <a:lstStyle>
            <a:lvl1pPr marL="0" indent="0" algn="l">
              <a:buNone/>
              <a:defRPr sz="2400" b="0">
                <a:solidFill>
                  <a:srgbClr val="3D3D3C"/>
                </a:solidFill>
                <a:latin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C162092E-3F2F-44A3-A6A9-A1C0D15FA81F}" type="datetime1">
              <a:rPr lang="en-US" smtClean="0"/>
              <a:t>10/21/2026</a:t>
            </a:fld>
            <a:endParaRPr lang="en-GB"/>
          </a:p>
        </p:txBody>
      </p:sp>
      <p:sp>
        <p:nvSpPr>
          <p:cNvPr id="5" name="Footer Placeholder 4"/>
          <p:cNvSpPr>
            <a:spLocks noGrp="1"/>
          </p:cNvSpPr>
          <p:nvPr>
            <p:ph type="ftr" sz="quarter" idx="11"/>
          </p:nvPr>
        </p:nvSpPr>
        <p:spPr/>
        <p:txBody>
          <a:bodyPr/>
          <a:lstStyle/>
          <a:p>
            <a:pPr>
              <a:defRPr/>
            </a:pPr>
            <a:endParaRPr lang="en-GB"/>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324853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90115" y="245858"/>
            <a:ext cx="6219408" cy="1325563"/>
          </a:xfrm>
        </p:spPr>
        <p:txBody>
          <a:bodyPr/>
          <a:lstStyle/>
          <a:p>
            <a:r>
              <a:rPr lang="en-US"/>
              <a:t>Click to edit Master title style</a:t>
            </a:r>
            <a:endParaRPr lang="en-US" dirty="0"/>
          </a:p>
        </p:txBody>
      </p:sp>
      <p:sp>
        <p:nvSpPr>
          <p:cNvPr id="3" name="Content Placeholder 2"/>
          <p:cNvSpPr>
            <a:spLocks noGrp="1"/>
          </p:cNvSpPr>
          <p:nvPr>
            <p:ph sz="half" idx="1"/>
          </p:nvPr>
        </p:nvSpPr>
        <p:spPr>
          <a:xfrm>
            <a:off x="392745" y="1825625"/>
            <a:ext cx="4128578"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590795" y="1825625"/>
            <a:ext cx="4135762"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4DB5D60A-0BB5-41B8-9502-D2606D9A91BE}" type="datetime1">
              <a:rPr lang="en-US" smtClean="0"/>
              <a:t>10/21/2026</a:t>
            </a:fld>
            <a:endParaRPr lang="en-GB"/>
          </a:p>
        </p:txBody>
      </p:sp>
      <p:sp>
        <p:nvSpPr>
          <p:cNvPr id="6" name="Footer Placeholder 5"/>
          <p:cNvSpPr>
            <a:spLocks noGrp="1"/>
          </p:cNvSpPr>
          <p:nvPr>
            <p:ph type="ftr" sz="quarter" idx="11"/>
          </p:nvPr>
        </p:nvSpPr>
        <p:spPr/>
        <p:txBody>
          <a:bodyPr/>
          <a:lstStyle/>
          <a:p>
            <a:pPr>
              <a:defRPr/>
            </a:pPr>
            <a:endParaRPr lang="en-GB"/>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895114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97565" y="245858"/>
            <a:ext cx="6261652"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402683" y="1561895"/>
            <a:ext cx="4047927" cy="823912"/>
          </a:xfrm>
        </p:spPr>
        <p:txBody>
          <a:bodyPr anchor="b">
            <a:normAutofit/>
          </a:bodyPr>
          <a:lstStyle>
            <a:lvl1pPr marL="0" indent="0">
              <a:buNone/>
              <a:defRPr sz="2400" b="1">
                <a:solidFill>
                  <a:srgbClr val="3D3D3C"/>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02683" y="2385807"/>
            <a:ext cx="404792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90185" y="1561895"/>
            <a:ext cx="4056250" cy="823912"/>
          </a:xfrm>
        </p:spPr>
        <p:txBody>
          <a:bodyPr vert="horz" lIns="91440" tIns="45720" rIns="91440" bIns="45720" rtlCol="0" anchor="b">
            <a:normAutofit/>
          </a:bodyPr>
          <a:lstStyle>
            <a:lvl1pPr>
              <a:buNone/>
              <a:defRPr lang="en-US" sz="2400" b="1">
                <a:solidFill>
                  <a:srgbClr val="3D3D3C"/>
                </a:soli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4690185" y="2385807"/>
            <a:ext cx="405625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89402332-ED9C-4E44-8BDC-FDC2196864A7}" type="datetime1">
              <a:rPr lang="en-US" smtClean="0"/>
              <a:t>10/21/2026</a:t>
            </a:fld>
            <a:endParaRPr lang="en-GB"/>
          </a:p>
        </p:txBody>
      </p:sp>
      <p:sp>
        <p:nvSpPr>
          <p:cNvPr id="8" name="Footer Placeholder 7"/>
          <p:cNvSpPr>
            <a:spLocks noGrp="1"/>
          </p:cNvSpPr>
          <p:nvPr>
            <p:ph type="ftr" sz="quarter" idx="11"/>
          </p:nvPr>
        </p:nvSpPr>
        <p:spPr/>
        <p:txBody>
          <a:bodyPr/>
          <a:lstStyle/>
          <a:p>
            <a:pPr>
              <a:defRPr/>
            </a:pPr>
            <a:endParaRPr lang="en-GB"/>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519760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67748" y="516831"/>
            <a:ext cx="6221895" cy="785195"/>
          </a:xfrm>
        </p:spPr>
        <p:txBody>
          <a:bodyPr anchor="t" anchorCtr="0">
            <a:normAutofit/>
          </a:bodyPr>
          <a:lstStyle>
            <a:lvl1pPr algn="l">
              <a:defRPr lang="en-US" sz="4200" b="0" kern="1200" dirty="0" smtClean="0">
                <a:ln w="6350">
                  <a:noFill/>
                </a:ln>
                <a:solidFill>
                  <a:srgbClr val="3D3D3C"/>
                </a:solidFill>
                <a:effectLst>
                  <a:glow>
                    <a:schemeClr val="bg1"/>
                  </a:glow>
                </a:effectLst>
                <a:latin typeface="Arial" panose="020B0604020202020204" pitchFamily="34" charset="0"/>
                <a:ea typeface="+mj-ea"/>
                <a:cs typeface="+mj-cs"/>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FA1EC06F-19BF-4C31-8E25-977409355A5E}" type="datetime1">
              <a:rPr lang="en-US" smtClean="0"/>
              <a:t>10/21/2026</a:t>
            </a:fld>
            <a:endParaRPr lang="en-GB"/>
          </a:p>
        </p:txBody>
      </p:sp>
      <p:sp>
        <p:nvSpPr>
          <p:cNvPr id="4" name="Footer Placeholder 3"/>
          <p:cNvSpPr>
            <a:spLocks noGrp="1"/>
          </p:cNvSpPr>
          <p:nvPr>
            <p:ph type="ftr" sz="quarter" idx="11"/>
          </p:nvPr>
        </p:nvSpPr>
        <p:spPr/>
        <p:txBody>
          <a:bodyPr/>
          <a:lstStyle/>
          <a:p>
            <a:pPr>
              <a:defRPr/>
            </a:pPr>
            <a:endParaRPr lang="en-GB"/>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7846861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DA9AD27F-BFEF-4636-92C8-76AE31339A19}" type="datetime1">
              <a:rPr lang="en-US" smtClean="0"/>
              <a:t>10/21/2026</a:t>
            </a:fld>
            <a:endParaRPr lang="en-GB"/>
          </a:p>
        </p:txBody>
      </p:sp>
      <p:sp>
        <p:nvSpPr>
          <p:cNvPr id="3" name="Footer Placeholder 2"/>
          <p:cNvSpPr>
            <a:spLocks noGrp="1"/>
          </p:cNvSpPr>
          <p:nvPr>
            <p:ph type="ftr" sz="quarter" idx="11"/>
          </p:nvPr>
        </p:nvSpPr>
        <p:spPr/>
        <p:txBody>
          <a:bodyPr/>
          <a:lstStyle/>
          <a:p>
            <a:pPr>
              <a:defRPr/>
            </a:pPr>
            <a:endParaRPr lang="en-GB"/>
          </a:p>
        </p:txBody>
      </p:sp>
      <p:sp>
        <p:nvSpPr>
          <p:cNvPr id="4" name="Slide Number Placeholder 3"/>
          <p:cNvSpPr>
            <a:spLocks noGrp="1"/>
          </p:cNvSpPr>
          <p:nvPr>
            <p:ph type="sldNum" sz="quarter" idx="12"/>
          </p:nvPr>
        </p:nvSpPr>
        <p:spPr/>
        <p:txBody>
          <a:bodyPr/>
          <a:lstStyle>
            <a:lvl1pPr>
              <a:defRPr>
                <a:solidFill>
                  <a:schemeClr val="tx1">
                    <a:lumMod val="65000"/>
                  </a:schemeClr>
                </a:solidFill>
              </a:defRPr>
            </a:lvl1pPr>
          </a:lstStyle>
          <a:p>
            <a:fld id="{9BC2D040-2D5F-40EB-B6C8-5D6F836E7514}" type="slidenum">
              <a:rPr lang="en-GB" altLang="en-US" smtClean="0"/>
              <a:pPr/>
              <a:t>‹#›</a:t>
            </a:fld>
            <a:endParaRPr lang="en-GB" altLang="en-US" dirty="0"/>
          </a:p>
        </p:txBody>
      </p:sp>
    </p:spTree>
    <p:extLst>
      <p:ext uri="{BB962C8B-B14F-4D97-AF65-F5344CB8AC3E}">
        <p14:creationId xmlns:p14="http://schemas.microsoft.com/office/powerpoint/2010/main" val="3927378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Picture Placeholder 2"/>
          <p:cNvSpPr>
            <a:spLocks noGrp="1" noChangeAspect="1"/>
          </p:cNvSpPr>
          <p:nvPr>
            <p:ph type="pic" idx="15" hasCustomPrompt="1"/>
          </p:nvPr>
        </p:nvSpPr>
        <p:spPr>
          <a:xfrm>
            <a:off x="402718" y="310329"/>
            <a:ext cx="5352040" cy="3699033"/>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effectLst/>
              </a:defRPr>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dirty="0"/>
              <a:t>Click icon to add picture from Prayer Focus church</a:t>
            </a:r>
          </a:p>
        </p:txBody>
      </p:sp>
      <p:sp>
        <p:nvSpPr>
          <p:cNvPr id="8" name="Subtitle 2"/>
          <p:cNvSpPr>
            <a:spLocks noGrp="1"/>
          </p:cNvSpPr>
          <p:nvPr>
            <p:ph type="subTitle" idx="1" hasCustomPrompt="1"/>
          </p:nvPr>
        </p:nvSpPr>
        <p:spPr>
          <a:xfrm>
            <a:off x="417443" y="3790122"/>
            <a:ext cx="8348870" cy="632792"/>
          </a:xfrm>
        </p:spPr>
        <p:txBody>
          <a:bodyPr anchor="b">
            <a:normAutofit/>
          </a:bodyPr>
          <a:lstStyle>
            <a:lvl1pPr marL="0" indent="0" algn="l">
              <a:buNone/>
              <a:defRPr sz="2400" b="1">
                <a:solidFill>
                  <a:srgbClr val="3D3D3C"/>
                </a:solidFill>
                <a:latin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Prayer Focus: Click to edit name of church</a:t>
            </a:r>
          </a:p>
        </p:txBody>
      </p:sp>
      <p:sp>
        <p:nvSpPr>
          <p:cNvPr id="12" name="Title 1"/>
          <p:cNvSpPr>
            <a:spLocks noGrp="1"/>
          </p:cNvSpPr>
          <p:nvPr>
            <p:ph type="title" hasCustomPrompt="1"/>
          </p:nvPr>
        </p:nvSpPr>
        <p:spPr>
          <a:xfrm>
            <a:off x="556591" y="4432854"/>
            <a:ext cx="8219661" cy="1769163"/>
          </a:xfrm>
        </p:spPr>
        <p:txBody>
          <a:bodyPr anchor="t" anchorCtr="0">
            <a:noAutofit/>
          </a:bodyPr>
          <a:lstStyle>
            <a:lvl1pPr algn="l">
              <a:defRPr lang="en-US" sz="3200" b="0" kern="1200" dirty="0">
                <a:solidFill>
                  <a:srgbClr val="3D3D3C"/>
                </a:solidFill>
                <a:latin typeface="Arial" panose="020B0604020202020204" pitchFamily="34" charset="0"/>
                <a:ea typeface="+mn-ea"/>
                <a:cs typeface="+mn-cs"/>
              </a:defRPr>
            </a:lvl1pPr>
          </a:lstStyle>
          <a:p>
            <a:r>
              <a:rPr lang="en-US" dirty="0"/>
              <a:t>Click to edit prayer point(s)</a:t>
            </a:r>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6287506"/>
            <a:ext cx="9144000" cy="577964"/>
          </a:xfrm>
          <a:prstGeom prst="rect">
            <a:avLst/>
          </a:prstGeom>
        </p:spPr>
      </p:pic>
    </p:spTree>
    <p:extLst>
      <p:ext uri="{BB962C8B-B14F-4D97-AF65-F5344CB8AC3E}">
        <p14:creationId xmlns:p14="http://schemas.microsoft.com/office/powerpoint/2010/main" val="38496405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357810" y="216041"/>
            <a:ext cx="6301408"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99064" y="4297503"/>
            <a:ext cx="2205038" cy="576262"/>
          </a:xfrm>
        </p:spPr>
        <p:txBody>
          <a:bodyPr anchor="b">
            <a:noAutofit/>
          </a:bodyPr>
          <a:lstStyle>
            <a:lvl1pPr marL="0" indent="0">
              <a:buNone/>
              <a:defRPr sz="1800" b="0">
                <a:solidFill>
                  <a:srgbClr val="3D3D3C"/>
                </a:solidFill>
                <a:effectLs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0" name="Picture Placeholder 2"/>
          <p:cNvSpPr>
            <a:spLocks noGrp="1" noChangeAspect="1"/>
          </p:cNvSpPr>
          <p:nvPr>
            <p:ph type="pic" idx="15"/>
          </p:nvPr>
        </p:nvSpPr>
        <p:spPr>
          <a:xfrm>
            <a:off x="999064" y="2256354"/>
            <a:ext cx="2205038"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effectLst/>
              </a:defRPr>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1" name="Text Placeholder 3"/>
          <p:cNvSpPr>
            <a:spLocks noGrp="1"/>
          </p:cNvSpPr>
          <p:nvPr>
            <p:ph type="body" sz="half" idx="18"/>
          </p:nvPr>
        </p:nvSpPr>
        <p:spPr>
          <a:xfrm>
            <a:off x="999064" y="4873766"/>
            <a:ext cx="2205038"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2" name="Text Placeholder 4"/>
          <p:cNvSpPr>
            <a:spLocks noGrp="1"/>
          </p:cNvSpPr>
          <p:nvPr>
            <p:ph type="body" sz="quarter" idx="3"/>
          </p:nvPr>
        </p:nvSpPr>
        <p:spPr>
          <a:xfrm>
            <a:off x="3426748" y="4297503"/>
            <a:ext cx="2197894" cy="576262"/>
          </a:xfrm>
        </p:spPr>
        <p:txBody>
          <a:bodyPr anchor="b">
            <a:noAutofit/>
          </a:bodyPr>
          <a:lstStyle>
            <a:lvl1pPr marL="0" indent="0">
              <a:buNone/>
              <a:defRPr sz="1800" b="0">
                <a:solidFill>
                  <a:srgbClr val="3D3D3C"/>
                </a:solidFill>
                <a:effectLs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3" name="Picture Placeholder 2"/>
          <p:cNvSpPr>
            <a:spLocks noGrp="1" noChangeAspect="1"/>
          </p:cNvSpPr>
          <p:nvPr>
            <p:ph type="pic" idx="21"/>
          </p:nvPr>
        </p:nvSpPr>
        <p:spPr>
          <a:xfrm>
            <a:off x="3426747" y="2256354"/>
            <a:ext cx="2197894"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effectLst/>
              </a:defRPr>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4" name="Text Placeholder 3"/>
          <p:cNvSpPr>
            <a:spLocks noGrp="1"/>
          </p:cNvSpPr>
          <p:nvPr>
            <p:ph type="body" sz="half" idx="19"/>
          </p:nvPr>
        </p:nvSpPr>
        <p:spPr>
          <a:xfrm>
            <a:off x="3425733" y="4873765"/>
            <a:ext cx="2200805"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5" name="Text Placeholder 4"/>
          <p:cNvSpPr>
            <a:spLocks noGrp="1"/>
          </p:cNvSpPr>
          <p:nvPr>
            <p:ph type="body" sz="quarter" idx="13"/>
          </p:nvPr>
        </p:nvSpPr>
        <p:spPr>
          <a:xfrm>
            <a:off x="5853242" y="4297503"/>
            <a:ext cx="2199085" cy="576262"/>
          </a:xfrm>
        </p:spPr>
        <p:txBody>
          <a:bodyPr anchor="b">
            <a:noAutofit/>
          </a:bodyPr>
          <a:lstStyle>
            <a:lvl1pPr marL="0" indent="0">
              <a:buNone/>
              <a:defRPr sz="1800" b="0">
                <a:solidFill>
                  <a:srgbClr val="3D3D3C"/>
                </a:solidFill>
                <a:effectLst/>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6" name="Picture Placeholder 2"/>
          <p:cNvSpPr>
            <a:spLocks noGrp="1" noChangeAspect="1"/>
          </p:cNvSpPr>
          <p:nvPr>
            <p:ph type="pic" idx="22"/>
          </p:nvPr>
        </p:nvSpPr>
        <p:spPr>
          <a:xfrm>
            <a:off x="5853241" y="2256354"/>
            <a:ext cx="219908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effectLst/>
              </a:defRPr>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7" name="Text Placeholder 3"/>
          <p:cNvSpPr>
            <a:spLocks noGrp="1"/>
          </p:cNvSpPr>
          <p:nvPr>
            <p:ph type="body" sz="half" idx="20"/>
          </p:nvPr>
        </p:nvSpPr>
        <p:spPr>
          <a:xfrm>
            <a:off x="5853148" y="4873763"/>
            <a:ext cx="2201998" cy="659189"/>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3" name="Date Placeholder 2"/>
          <p:cNvSpPr>
            <a:spLocks noGrp="1"/>
          </p:cNvSpPr>
          <p:nvPr>
            <p:ph type="dt" sz="half" idx="10"/>
          </p:nvPr>
        </p:nvSpPr>
        <p:spPr/>
        <p:txBody>
          <a:bodyPr/>
          <a:lstStyle/>
          <a:p>
            <a:pPr>
              <a:defRPr/>
            </a:pPr>
            <a:fld id="{A4ED95A0-587E-44C4-8551-E475C85EC0D1}" type="datetime1">
              <a:rPr lang="en-US" smtClean="0"/>
              <a:t>10/21/2026</a:t>
            </a:fld>
            <a:endParaRPr lang="en-GB"/>
          </a:p>
        </p:txBody>
      </p:sp>
      <p:sp>
        <p:nvSpPr>
          <p:cNvPr id="4" name="Footer Placeholder 3"/>
          <p:cNvSpPr>
            <a:spLocks noGrp="1"/>
          </p:cNvSpPr>
          <p:nvPr>
            <p:ph type="ftr" sz="quarter" idx="11"/>
          </p:nvPr>
        </p:nvSpPr>
        <p:spPr/>
        <p:txBody>
          <a:bodyPr/>
          <a:lstStyle/>
          <a:p>
            <a:pPr>
              <a:defRPr/>
            </a:pPr>
            <a:endParaRPr lang="en-GB"/>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437159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stretch>
            <a:fillRect/>
          </a:stretch>
        </p:blipFill>
        <p:spPr>
          <a:xfrm>
            <a:off x="6516216" y="5373216"/>
            <a:ext cx="2399435" cy="365792"/>
          </a:xfrm>
          <a:prstGeom prst="rect">
            <a:avLst/>
          </a:prstGeom>
        </p:spPr>
      </p:pic>
    </p:spTree>
    <p:extLst>
      <p:ext uri="{BB962C8B-B14F-4D97-AF65-F5344CB8AC3E}">
        <p14:creationId xmlns:p14="http://schemas.microsoft.com/office/powerpoint/2010/main" val="42419624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cSld name="2_Title Only">
    <p:spTree>
      <p:nvGrpSpPr>
        <p:cNvPr id="1" name=""/>
        <p:cNvGrpSpPr/>
        <p:nvPr/>
      </p:nvGrpSpPr>
      <p:grpSpPr>
        <a:xfrm>
          <a:off x="0" y="0"/>
          <a:ext cx="0" cy="0"/>
          <a:chOff x="0" y="0"/>
          <a:chExt cx="0" cy="0"/>
        </a:xfrm>
      </p:grpSpPr>
      <p:sp>
        <p:nvSpPr>
          <p:cNvPr id="2" name="Title 1"/>
          <p:cNvSpPr>
            <a:spLocks noGrp="1"/>
          </p:cNvSpPr>
          <p:nvPr>
            <p:ph type="title"/>
          </p:nvPr>
        </p:nvSpPr>
        <p:spPr>
          <a:xfrm>
            <a:off x="347870" y="274638"/>
            <a:ext cx="8418443" cy="5818187"/>
          </a:xfrm>
        </p:spPr>
        <p:txBody>
          <a:bodyPr/>
          <a:lstStyle/>
          <a:p>
            <a:r>
              <a:rPr lang="en-US"/>
              <a:t>Click to edit Master title style</a:t>
            </a:r>
            <a:endParaRPr lang="en-GB" dirty="0"/>
          </a:p>
        </p:txBody>
      </p:sp>
      <p:sp>
        <p:nvSpPr>
          <p:cNvPr id="3" name="Date Placeholder 3"/>
          <p:cNvSpPr>
            <a:spLocks noGrp="1"/>
          </p:cNvSpPr>
          <p:nvPr>
            <p:ph type="dt" sz="half" idx="10"/>
          </p:nvPr>
        </p:nvSpPr>
        <p:spPr/>
        <p:txBody>
          <a:bodyPr/>
          <a:lstStyle>
            <a:lvl1pPr>
              <a:defRPr/>
            </a:lvl1pPr>
          </a:lstStyle>
          <a:p>
            <a:pPr>
              <a:defRPr/>
            </a:pPr>
            <a:fld id="{83CCE42A-0676-4517-9366-E955CB8CEB05}" type="datetime1">
              <a:rPr lang="en-US" smtClean="0">
                <a:solidFill>
                  <a:srgbClr val="000000">
                    <a:tint val="75000"/>
                  </a:srgbClr>
                </a:solidFill>
              </a:rPr>
              <a:t>10/21/2026</a:t>
            </a:fld>
            <a:endParaRPr lang="en-GB">
              <a:solidFill>
                <a:srgbClr val="000000">
                  <a:tint val="75000"/>
                </a:srgbClr>
              </a:solidFill>
            </a:endParaRPr>
          </a:p>
        </p:txBody>
      </p:sp>
      <p:sp>
        <p:nvSpPr>
          <p:cNvPr id="4" name="Footer Placeholder 4"/>
          <p:cNvSpPr>
            <a:spLocks noGrp="1"/>
          </p:cNvSpPr>
          <p:nvPr>
            <p:ph type="ftr" sz="quarter" idx="11"/>
          </p:nvPr>
        </p:nvSpPr>
        <p:spPr/>
        <p:txBody>
          <a:bodyPr/>
          <a:lstStyle>
            <a:lvl1pPr>
              <a:defRPr/>
            </a:lvl1pPr>
          </a:lstStyle>
          <a:p>
            <a:pPr>
              <a:defRPr/>
            </a:pPr>
            <a:endParaRPr lang="en-GB">
              <a:solidFill>
                <a:srgbClr val="000000">
                  <a:tint val="75000"/>
                </a:srgbClr>
              </a:solidFill>
            </a:endParaRPr>
          </a:p>
        </p:txBody>
      </p:sp>
      <p:sp>
        <p:nvSpPr>
          <p:cNvPr id="5" name="Slide Number Placeholder 5"/>
          <p:cNvSpPr>
            <a:spLocks noGrp="1"/>
          </p:cNvSpPr>
          <p:nvPr>
            <p:ph type="sldNum" sz="quarter" idx="12"/>
          </p:nvPr>
        </p:nvSpPr>
        <p:spPr/>
        <p:txBody>
          <a:bodyPr/>
          <a:lstStyle>
            <a:lvl1pPr>
              <a:defRPr/>
            </a:lvl1pPr>
          </a:lstStyle>
          <a:p>
            <a:pPr>
              <a:defRPr/>
            </a:pPr>
            <a:fld id="{F5CF7FE0-638E-4F96-981B-CE47DB4E6266}" type="slidenum">
              <a:rPr lang="en-GB">
                <a:solidFill>
                  <a:srgbClr val="000000">
                    <a:tint val="75000"/>
                  </a:srgbClr>
                </a:solidFill>
              </a:rPr>
              <a:pPr>
                <a:defRPr/>
              </a:pPr>
              <a:t>‹#›</a:t>
            </a:fld>
            <a:endParaRPr lang="en-GB">
              <a:solidFill>
                <a:srgbClr val="000000">
                  <a:tint val="75000"/>
                </a:srgbClr>
              </a:solidFill>
            </a:endParaRPr>
          </a:p>
        </p:txBody>
      </p:sp>
    </p:spTree>
    <p:extLst>
      <p:ext uri="{BB962C8B-B14F-4D97-AF65-F5344CB8AC3E}">
        <p14:creationId xmlns:p14="http://schemas.microsoft.com/office/powerpoint/2010/main" val="23329521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Just body text">
    <p:spTree>
      <p:nvGrpSpPr>
        <p:cNvPr id="1" name=""/>
        <p:cNvGrpSpPr/>
        <p:nvPr/>
      </p:nvGrpSpPr>
      <p:grpSpPr>
        <a:xfrm>
          <a:off x="0" y="0"/>
          <a:ext cx="0" cy="0"/>
          <a:chOff x="0" y="0"/>
          <a:chExt cx="0" cy="0"/>
        </a:xfrm>
      </p:grpSpPr>
      <p:sp>
        <p:nvSpPr>
          <p:cNvPr id="2" name="Title 1"/>
          <p:cNvSpPr>
            <a:spLocks noGrp="1"/>
          </p:cNvSpPr>
          <p:nvPr>
            <p:ph type="title"/>
          </p:nvPr>
        </p:nvSpPr>
        <p:spPr>
          <a:xfrm>
            <a:off x="347870" y="1455256"/>
            <a:ext cx="8418443" cy="674031"/>
          </a:xfrm>
        </p:spPr>
        <p:txBody>
          <a:bodyPr anchor="t" anchorCtr="0">
            <a:spAutoFit/>
          </a:bodyPr>
          <a:lstStyle/>
          <a:p>
            <a:r>
              <a:rPr lang="en-US"/>
              <a:t>Click to edit Master title style</a:t>
            </a:r>
            <a:endParaRPr lang="en-GB" dirty="0"/>
          </a:p>
        </p:txBody>
      </p:sp>
      <p:sp>
        <p:nvSpPr>
          <p:cNvPr id="3" name="Date Placeholder 3"/>
          <p:cNvSpPr>
            <a:spLocks noGrp="1"/>
          </p:cNvSpPr>
          <p:nvPr>
            <p:ph type="dt" sz="half" idx="10"/>
          </p:nvPr>
        </p:nvSpPr>
        <p:spPr/>
        <p:txBody>
          <a:bodyPr/>
          <a:lstStyle>
            <a:lvl1pPr>
              <a:defRPr/>
            </a:lvl1pPr>
          </a:lstStyle>
          <a:p>
            <a:pPr>
              <a:defRPr/>
            </a:pPr>
            <a:fld id="{83CCE42A-0676-4517-9366-E955CB8CEB05}" type="datetime1">
              <a:rPr lang="en-US" smtClean="0">
                <a:solidFill>
                  <a:srgbClr val="000000">
                    <a:tint val="75000"/>
                  </a:srgbClr>
                </a:solidFill>
              </a:rPr>
              <a:t>10/21/2026</a:t>
            </a:fld>
            <a:endParaRPr lang="en-GB">
              <a:solidFill>
                <a:srgbClr val="000000">
                  <a:tint val="75000"/>
                </a:srgbClr>
              </a:solidFill>
            </a:endParaRPr>
          </a:p>
        </p:txBody>
      </p:sp>
      <p:sp>
        <p:nvSpPr>
          <p:cNvPr id="4" name="Footer Placeholder 4"/>
          <p:cNvSpPr>
            <a:spLocks noGrp="1"/>
          </p:cNvSpPr>
          <p:nvPr>
            <p:ph type="ftr" sz="quarter" idx="11"/>
          </p:nvPr>
        </p:nvSpPr>
        <p:spPr/>
        <p:txBody>
          <a:bodyPr/>
          <a:lstStyle>
            <a:lvl1pPr>
              <a:defRPr/>
            </a:lvl1pPr>
          </a:lstStyle>
          <a:p>
            <a:pPr>
              <a:defRPr/>
            </a:pPr>
            <a:endParaRPr lang="en-GB">
              <a:solidFill>
                <a:srgbClr val="000000">
                  <a:tint val="75000"/>
                </a:srgbClr>
              </a:solidFill>
            </a:endParaRPr>
          </a:p>
        </p:txBody>
      </p:sp>
      <p:sp>
        <p:nvSpPr>
          <p:cNvPr id="5" name="Slide Number Placeholder 5"/>
          <p:cNvSpPr>
            <a:spLocks noGrp="1"/>
          </p:cNvSpPr>
          <p:nvPr>
            <p:ph type="sldNum" sz="quarter" idx="12"/>
          </p:nvPr>
        </p:nvSpPr>
        <p:spPr>
          <a:xfrm>
            <a:off x="6738730" y="6356351"/>
            <a:ext cx="2057400" cy="365125"/>
          </a:xfrm>
        </p:spPr>
        <p:txBody>
          <a:bodyPr/>
          <a:lstStyle>
            <a:lvl1pPr>
              <a:defRPr/>
            </a:lvl1pPr>
          </a:lstStyle>
          <a:p>
            <a:pPr>
              <a:defRPr/>
            </a:pPr>
            <a:fld id="{F5CF7FE0-638E-4F96-981B-CE47DB4E6266}" type="slidenum">
              <a:rPr lang="en-GB">
                <a:solidFill>
                  <a:srgbClr val="000000">
                    <a:tint val="75000"/>
                  </a:srgbClr>
                </a:solidFill>
              </a:rPr>
              <a:pPr>
                <a:defRPr/>
              </a:pPr>
              <a:t>‹#›</a:t>
            </a:fld>
            <a:endParaRPr lang="en-GB">
              <a:solidFill>
                <a:srgbClr val="000000">
                  <a:tint val="75000"/>
                </a:srgbClr>
              </a:solidFill>
            </a:endParaRPr>
          </a:p>
        </p:txBody>
      </p:sp>
    </p:spTree>
    <p:extLst>
      <p:ext uri="{BB962C8B-B14F-4D97-AF65-F5344CB8AC3E}">
        <p14:creationId xmlns:p14="http://schemas.microsoft.com/office/powerpoint/2010/main" val="5721180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ongs Centred">
    <p:spTree>
      <p:nvGrpSpPr>
        <p:cNvPr id="1" name=""/>
        <p:cNvGrpSpPr/>
        <p:nvPr/>
      </p:nvGrpSpPr>
      <p:grpSpPr>
        <a:xfrm>
          <a:off x="0" y="0"/>
          <a:ext cx="0" cy="0"/>
          <a:chOff x="0" y="0"/>
          <a:chExt cx="0" cy="0"/>
        </a:xfrm>
      </p:grpSpPr>
      <p:sp>
        <p:nvSpPr>
          <p:cNvPr id="6" name="Rectangle 5"/>
          <p:cNvSpPr/>
          <p:nvPr userDrawn="1"/>
        </p:nvSpPr>
        <p:spPr>
          <a:xfrm>
            <a:off x="0" y="6301048"/>
            <a:ext cx="9144000" cy="556952"/>
          </a:xfrm>
          <a:prstGeom prst="rect">
            <a:avLst/>
          </a:prstGeom>
          <a:solidFill>
            <a:srgbClr val="3D3D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2" name="Title 1"/>
          <p:cNvSpPr>
            <a:spLocks noGrp="1"/>
          </p:cNvSpPr>
          <p:nvPr>
            <p:ph type="title"/>
          </p:nvPr>
        </p:nvSpPr>
        <p:spPr>
          <a:xfrm>
            <a:off x="397566" y="516831"/>
            <a:ext cx="8348869" cy="674031"/>
          </a:xfrm>
        </p:spPr>
        <p:txBody>
          <a:bodyPr anchor="t" anchorCtr="0">
            <a:spAutoFit/>
          </a:bodyPr>
          <a:lstStyle>
            <a:lvl1pPr algn="ctr">
              <a:defRPr lang="en-US" sz="4200" b="0" kern="1200" dirty="0" smtClean="0">
                <a:ln w="6350">
                  <a:noFill/>
                </a:ln>
                <a:solidFill>
                  <a:srgbClr val="3D3D3C"/>
                </a:solidFill>
                <a:effectLst>
                  <a:glow>
                    <a:schemeClr val="bg1"/>
                  </a:glow>
                </a:effectLst>
                <a:latin typeface="Arial" panose="020B0604020202020204" pitchFamily="34" charset="0"/>
                <a:ea typeface="+mj-ea"/>
                <a:cs typeface="+mj-cs"/>
              </a:defRPr>
            </a:lvl1pPr>
          </a:lstStyle>
          <a:p>
            <a:r>
              <a:rPr lang="en-US"/>
              <a:t>Click to edit Master title style</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15346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Blank No Base Bar">
    <p:spTree>
      <p:nvGrpSpPr>
        <p:cNvPr id="1" name=""/>
        <p:cNvGrpSpPr/>
        <p:nvPr/>
      </p:nvGrpSpPr>
      <p:grpSpPr>
        <a:xfrm>
          <a:off x="0" y="0"/>
          <a:ext cx="0" cy="0"/>
          <a:chOff x="0" y="0"/>
          <a:chExt cx="0" cy="0"/>
        </a:xfrm>
      </p:grpSpPr>
      <p:sp>
        <p:nvSpPr>
          <p:cNvPr id="11" name="TextBox 10"/>
          <p:cNvSpPr txBox="1"/>
          <p:nvPr userDrawn="1"/>
        </p:nvSpPr>
        <p:spPr>
          <a:xfrm>
            <a:off x="934279" y="437315"/>
            <a:ext cx="7275443" cy="5724945"/>
          </a:xfrm>
          <a:prstGeom prst="rect">
            <a:avLst/>
          </a:prstGeom>
          <a:noFill/>
        </p:spPr>
        <p:txBody>
          <a:bodyPr wrap="square" rtlCol="0">
            <a:noAutofit/>
          </a:bodyPr>
          <a:lstStyle/>
          <a:p>
            <a:pPr algn="ctr"/>
            <a:endParaRPr lang="en-GB" sz="4200" dirty="0">
              <a:solidFill>
                <a:srgbClr val="3D3D3C"/>
              </a:solidFill>
              <a:latin typeface="Arial" panose="020B0604020202020204" pitchFamily="34" charset="0"/>
            </a:endParaRPr>
          </a:p>
        </p:txBody>
      </p:sp>
    </p:spTree>
    <p:extLst>
      <p:ext uri="{BB962C8B-B14F-4D97-AF65-F5344CB8AC3E}">
        <p14:creationId xmlns:p14="http://schemas.microsoft.com/office/powerpoint/2010/main" val="42026176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77872" y="2059037"/>
            <a:ext cx="6188256" cy="2739926"/>
          </a:xfrm>
          <a:prstGeom prst="rect">
            <a:avLst/>
          </a:prstGeom>
        </p:spPr>
      </p:pic>
    </p:spTree>
    <p:extLst>
      <p:ext uri="{BB962C8B-B14F-4D97-AF65-F5344CB8AC3E}">
        <p14:creationId xmlns:p14="http://schemas.microsoft.com/office/powerpoint/2010/main" val="4322230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Custom Layout">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477872" y="1373246"/>
            <a:ext cx="6188256" cy="2739926"/>
          </a:xfrm>
          <a:prstGeom prst="rect">
            <a:avLst/>
          </a:prstGeom>
        </p:spPr>
      </p:pic>
      <p:sp>
        <p:nvSpPr>
          <p:cNvPr id="3" name="Rectangle 2"/>
          <p:cNvSpPr/>
          <p:nvPr userDrawn="1"/>
        </p:nvSpPr>
        <p:spPr>
          <a:xfrm>
            <a:off x="0" y="6112565"/>
            <a:ext cx="9144000" cy="745435"/>
          </a:xfrm>
          <a:prstGeom prst="rect">
            <a:avLst/>
          </a:prstGeom>
          <a:solidFill>
            <a:srgbClr val="3D3D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6207994"/>
            <a:ext cx="9144000" cy="577964"/>
          </a:xfrm>
          <a:prstGeom prst="rect">
            <a:avLst/>
          </a:prstGeom>
        </p:spPr>
      </p:pic>
    </p:spTree>
    <p:extLst>
      <p:ext uri="{BB962C8B-B14F-4D97-AF65-F5344CB8AC3E}">
        <p14:creationId xmlns:p14="http://schemas.microsoft.com/office/powerpoint/2010/main" val="15955427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w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lum/>
          </a:blip>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0" y="6301048"/>
            <a:ext cx="9144000" cy="556952"/>
          </a:xfrm>
          <a:prstGeom prst="rect">
            <a:avLst/>
          </a:prstGeom>
          <a:solidFill>
            <a:srgbClr val="3D3D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endParaRPr>
          </a:p>
        </p:txBody>
      </p:sp>
      <p:sp>
        <p:nvSpPr>
          <p:cNvPr id="2" name="Title Placeholder 1"/>
          <p:cNvSpPr>
            <a:spLocks noGrp="1"/>
          </p:cNvSpPr>
          <p:nvPr>
            <p:ph type="title"/>
          </p:nvPr>
        </p:nvSpPr>
        <p:spPr>
          <a:xfrm>
            <a:off x="390115" y="245858"/>
            <a:ext cx="6219408"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02684" y="1646723"/>
            <a:ext cx="835369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390114" y="6356351"/>
            <a:ext cx="2057400" cy="365125"/>
          </a:xfrm>
          <a:prstGeom prst="rect">
            <a:avLst/>
          </a:prstGeom>
        </p:spPr>
        <p:txBody>
          <a:bodyPr vert="horz" lIns="91440" tIns="45720" rIns="91440" bIns="45720" rtlCol="0" anchor="ctr"/>
          <a:lstStyle>
            <a:lvl1pPr algn="l">
              <a:defRPr sz="900">
                <a:solidFill>
                  <a:schemeClr val="tx1">
                    <a:lumMod val="65000"/>
                  </a:schemeClr>
                </a:solidFill>
                <a:latin typeface="Arial" panose="020B0604020202020204" pitchFamily="34" charset="0"/>
              </a:defRPr>
            </a:lvl1pPr>
          </a:lstStyle>
          <a:p>
            <a:fld id="{3DD79EEF-EDA5-4B0F-95F6-036D878614DA}" type="datetime1">
              <a:rPr lang="en-US" smtClean="0"/>
              <a:pPr/>
              <a:t>10/21/2026</a:t>
            </a:fld>
            <a:endParaRPr lang="en-GB"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lumMod val="65000"/>
                  </a:schemeClr>
                </a:solidFill>
                <a:latin typeface="Arial" panose="020B0604020202020204" pitchFamily="34" charset="0"/>
              </a:defRPr>
            </a:lvl1pPr>
          </a:lstStyle>
          <a:p>
            <a:endParaRPr lang="en-GB" dirty="0"/>
          </a:p>
        </p:txBody>
      </p:sp>
      <p:sp>
        <p:nvSpPr>
          <p:cNvPr id="6" name="Slide Number Placeholder 5"/>
          <p:cNvSpPr>
            <a:spLocks noGrp="1"/>
          </p:cNvSpPr>
          <p:nvPr>
            <p:ph type="sldNum" sz="quarter" idx="4"/>
          </p:nvPr>
        </p:nvSpPr>
        <p:spPr>
          <a:xfrm>
            <a:off x="6698974" y="6356351"/>
            <a:ext cx="2057400" cy="365125"/>
          </a:xfrm>
          <a:prstGeom prst="rect">
            <a:avLst/>
          </a:prstGeom>
        </p:spPr>
        <p:txBody>
          <a:bodyPr vert="horz" lIns="91440" tIns="45720" rIns="91440" bIns="45720" rtlCol="0" anchor="ctr"/>
          <a:lstStyle>
            <a:lvl1pPr algn="r">
              <a:defRPr sz="900">
                <a:solidFill>
                  <a:schemeClr val="tx1">
                    <a:lumMod val="65000"/>
                  </a:schemeClr>
                </a:solidFill>
                <a:latin typeface="Arial" panose="020B0604020202020204" pitchFamily="34" charset="0"/>
              </a:defRPr>
            </a:lvl1pPr>
          </a:lstStyle>
          <a:p>
            <a:fld id="{8469DAC7-2BB9-4049-AE2F-D750F07B8F8C}" type="slidenum">
              <a:rPr lang="en-GB" smtClean="0"/>
              <a:pPr/>
              <a:t>‹#›</a:t>
            </a:fld>
            <a:endParaRPr lang="en-GB" dirty="0"/>
          </a:p>
        </p:txBody>
      </p:sp>
      <p:pic>
        <p:nvPicPr>
          <p:cNvPr id="10" name="Picture 9"/>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6732877" y="197376"/>
            <a:ext cx="2023497" cy="895928"/>
          </a:xfrm>
          <a:prstGeom prst="rect">
            <a:avLst/>
          </a:prstGeom>
        </p:spPr>
      </p:pic>
    </p:spTree>
    <p:extLst>
      <p:ext uri="{BB962C8B-B14F-4D97-AF65-F5344CB8AC3E}">
        <p14:creationId xmlns:p14="http://schemas.microsoft.com/office/powerpoint/2010/main" val="3118290861"/>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709" r:id="rId8"/>
    <p:sldLayoutId id="2147483699" r:id="rId9"/>
    <p:sldLayoutId id="2147483702" r:id="rId10"/>
    <p:sldLayoutId id="2147483703" r:id="rId11"/>
    <p:sldLayoutId id="2147483708" r:id="rId12"/>
    <p:sldLayoutId id="2147483707" r:id="rId13"/>
    <p:sldLayoutId id="2147483706" r:id="rId14"/>
    <p:sldLayoutId id="2147483704" r:id="rId15"/>
    <p:sldLayoutId id="2147483705" r:id="rId16"/>
  </p:sldLayoutIdLst>
  <p:hf hdr="0" ftr="0" dt="0"/>
  <p:txStyles>
    <p:titleStyle>
      <a:lvl1pPr algn="l" defTabSz="685800" rtl="0" eaLnBrk="1" latinLnBrk="0" hangingPunct="1">
        <a:lnSpc>
          <a:spcPct val="90000"/>
        </a:lnSpc>
        <a:spcBef>
          <a:spcPct val="0"/>
        </a:spcBef>
        <a:buNone/>
        <a:defRPr sz="4200" b="0" kern="1200">
          <a:solidFill>
            <a:srgbClr val="3D3D3C"/>
          </a:solidFill>
          <a:latin typeface="Arial" panose="020B060402020202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3200" kern="1200">
          <a:solidFill>
            <a:srgbClr val="3D3D3C"/>
          </a:solidFill>
          <a:latin typeface="Arial" panose="020B060402020202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2800" kern="1200">
          <a:solidFill>
            <a:srgbClr val="3D3D3C"/>
          </a:solidFill>
          <a:latin typeface="Arial" panose="020B060402020202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2400" kern="1200">
          <a:solidFill>
            <a:srgbClr val="3D3D3C"/>
          </a:solidFill>
          <a:latin typeface="Arial" panose="020B060402020202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2000" kern="1200">
          <a:solidFill>
            <a:srgbClr val="3D3D3C"/>
          </a:solidFill>
          <a:latin typeface="Arial" panose="020B06040202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2000" kern="1200">
          <a:solidFill>
            <a:srgbClr val="3D3D3C"/>
          </a:solidFill>
          <a:latin typeface="Arial" panose="020B06040202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1BE1D5-333B-7A21-34ED-8B33A301589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FB02FCEB-75A2-4493-D4FB-D06E0E14658F}"/>
              </a:ext>
            </a:extLst>
          </p:cNvPr>
          <p:cNvSpPr>
            <a:spLocks noGrp="1"/>
          </p:cNvSpPr>
          <p:nvPr>
            <p:ph type="subTitle" idx="1"/>
          </p:nvPr>
        </p:nvSpPr>
        <p:spPr>
          <a:xfrm>
            <a:off x="3783205" y="1100786"/>
            <a:ext cx="8443107" cy="921652"/>
          </a:xfrm>
        </p:spPr>
        <p:txBody>
          <a:bodyPr>
            <a:normAutofit/>
          </a:bodyPr>
          <a:lstStyle/>
          <a:p>
            <a:r>
              <a:rPr lang="en-GB" dirty="0">
                <a:solidFill>
                  <a:schemeClr val="bg1"/>
                </a:solidFill>
              </a:rPr>
              <a:t>Prayer Focus: </a:t>
            </a:r>
          </a:p>
          <a:p>
            <a:r>
              <a:rPr lang="en-GB" dirty="0">
                <a:solidFill>
                  <a:schemeClr val="bg1"/>
                </a:solidFill>
              </a:rPr>
              <a:t>Belle Vue Baptist Church</a:t>
            </a:r>
          </a:p>
        </p:txBody>
      </p:sp>
      <p:sp>
        <p:nvSpPr>
          <p:cNvPr id="7" name="Picture Placeholder 1">
            <a:extLst>
              <a:ext uri="{FF2B5EF4-FFF2-40B4-BE49-F238E27FC236}">
                <a16:creationId xmlns:a16="http://schemas.microsoft.com/office/drawing/2014/main" id="{1D48C7D0-BB57-1D37-F535-568DE4200F15}"/>
              </a:ext>
            </a:extLst>
          </p:cNvPr>
          <p:cNvSpPr txBox="1">
            <a:spLocks/>
          </p:cNvSpPr>
          <p:nvPr/>
        </p:nvSpPr>
        <p:spPr>
          <a:xfrm>
            <a:off x="631318" y="256740"/>
            <a:ext cx="5352040" cy="3699033"/>
          </a:xfrm>
          <a:prstGeom prst="roundRect">
            <a:avLst>
              <a:gd name="adj" fmla="val 1858"/>
            </a:avLst>
          </a:prstGeom>
          <a:effectLst>
            <a:outerShdw blurRad="50800" dist="50800" dir="5400000" algn="tl" rotWithShape="0">
              <a:srgbClr val="000000">
                <a:alpha val="43000"/>
              </a:srgbClr>
            </a:outerShdw>
          </a:effectLst>
        </p:spPr>
        <p:txBody>
          <a:bodyPr/>
          <a:lstStyle/>
          <a:p>
            <a:endParaRPr lang="en-GB"/>
          </a:p>
        </p:txBody>
      </p:sp>
      <p:sp>
        <p:nvSpPr>
          <p:cNvPr id="8" name="Picture Placeholder 1">
            <a:extLst>
              <a:ext uri="{FF2B5EF4-FFF2-40B4-BE49-F238E27FC236}">
                <a16:creationId xmlns:a16="http://schemas.microsoft.com/office/drawing/2014/main" id="{29C5E8AF-38DF-D66F-C6A2-D83FA54ABA64}"/>
              </a:ext>
            </a:extLst>
          </p:cNvPr>
          <p:cNvSpPr txBox="1">
            <a:spLocks/>
          </p:cNvSpPr>
          <p:nvPr/>
        </p:nvSpPr>
        <p:spPr>
          <a:xfrm>
            <a:off x="263386" y="344558"/>
            <a:ext cx="5643772" cy="3383606"/>
          </a:xfrm>
          <a:prstGeom prst="roundRect">
            <a:avLst>
              <a:gd name="adj" fmla="val 1858"/>
            </a:avLst>
          </a:prstGeom>
          <a:effectLst>
            <a:outerShdw blurRad="50800" dist="50800" dir="5400000" algn="tl" rotWithShape="0">
              <a:srgbClr val="000000">
                <a:alpha val="43000"/>
              </a:srgbClr>
            </a:outerShdw>
          </a:effectLst>
        </p:spPr>
        <p:txBody>
          <a:bodyPr/>
          <a:lstStyle/>
          <a:p>
            <a:endParaRPr lang="en-GB"/>
          </a:p>
        </p:txBody>
      </p:sp>
      <p:sp>
        <p:nvSpPr>
          <p:cNvPr id="10" name="Picture Placeholder 4">
            <a:extLst>
              <a:ext uri="{FF2B5EF4-FFF2-40B4-BE49-F238E27FC236}">
                <a16:creationId xmlns:a16="http://schemas.microsoft.com/office/drawing/2014/main" id="{D0EEB0A6-B9DB-4B40-EE2A-A60190737E23}"/>
              </a:ext>
            </a:extLst>
          </p:cNvPr>
          <p:cNvSpPr txBox="1">
            <a:spLocks/>
          </p:cNvSpPr>
          <p:nvPr/>
        </p:nvSpPr>
        <p:spPr>
          <a:xfrm>
            <a:off x="402718" y="230237"/>
            <a:ext cx="5352040" cy="3699033"/>
          </a:xfrm>
          <a:prstGeom prst="roundRect">
            <a:avLst>
              <a:gd name="adj" fmla="val 1858"/>
            </a:avLst>
          </a:prstGeom>
          <a:effectLst>
            <a:outerShdw blurRad="50800" dist="50800" dir="5400000" algn="tl" rotWithShape="0">
              <a:srgbClr val="000000">
                <a:alpha val="43000"/>
              </a:srgbClr>
            </a:outerShdw>
          </a:effectLst>
        </p:spPr>
        <p:txBody>
          <a:bodyPr vert="horz" lIns="91440" tIns="45720" rIns="91440" bIns="45720" rtlCol="0" anchor="t">
            <a:normAutofit/>
          </a:bodyPr>
          <a:lstStyle/>
          <a:p>
            <a:endParaRPr lang="en-GB"/>
          </a:p>
        </p:txBody>
      </p:sp>
      <p:sp>
        <p:nvSpPr>
          <p:cNvPr id="11" name="Title 3">
            <a:extLst>
              <a:ext uri="{FF2B5EF4-FFF2-40B4-BE49-F238E27FC236}">
                <a16:creationId xmlns:a16="http://schemas.microsoft.com/office/drawing/2014/main" id="{E3035533-8C67-2A96-4DDC-BDD726A7BD44}"/>
              </a:ext>
            </a:extLst>
          </p:cNvPr>
          <p:cNvSpPr txBox="1">
            <a:spLocks/>
          </p:cNvSpPr>
          <p:nvPr/>
        </p:nvSpPr>
        <p:spPr>
          <a:xfrm>
            <a:off x="94850" y="4222470"/>
            <a:ext cx="9131611" cy="2113376"/>
          </a:xfrm>
          <a:prstGeom prst="rect">
            <a:avLst/>
          </a:prstGeom>
        </p:spPr>
        <p:txBody>
          <a:bodyPr vert="horz" lIns="91440" tIns="45720" rIns="91440" bIns="45720" rtlCol="0" anchor="t" anchorCtr="0">
            <a:noAutofit/>
          </a:bodyPr>
          <a:lstStyle>
            <a:lvl1pPr algn="l" defTabSz="685800" rtl="0" eaLnBrk="1" latinLnBrk="0" hangingPunct="1">
              <a:lnSpc>
                <a:spcPct val="90000"/>
              </a:lnSpc>
              <a:spcBef>
                <a:spcPct val="0"/>
              </a:spcBef>
              <a:buNone/>
              <a:defRPr lang="en-US" sz="3200" b="0" kern="1200" dirty="0">
                <a:solidFill>
                  <a:srgbClr val="3D3D3C"/>
                </a:solidFill>
                <a:latin typeface="Arial" panose="020B0604020202020204" pitchFamily="34" charset="0"/>
                <a:ea typeface="+mn-ea"/>
                <a:cs typeface="+mn-cs"/>
              </a:defRPr>
            </a:lvl1pPr>
          </a:lstStyle>
          <a:p>
            <a:endParaRPr lang="en-GB" sz="1800" dirty="0"/>
          </a:p>
        </p:txBody>
      </p:sp>
      <p:pic>
        <p:nvPicPr>
          <p:cNvPr id="4" name="Picture 3">
            <a:extLst>
              <a:ext uri="{FF2B5EF4-FFF2-40B4-BE49-F238E27FC236}">
                <a16:creationId xmlns:a16="http://schemas.microsoft.com/office/drawing/2014/main" id="{4C8FB125-6961-AD41-F0FA-6071D89A148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98630" y="338171"/>
            <a:ext cx="1783414" cy="2136381"/>
          </a:xfrm>
          <a:prstGeom prst="rect">
            <a:avLst/>
          </a:prstGeom>
        </p:spPr>
      </p:pic>
      <p:sp>
        <p:nvSpPr>
          <p:cNvPr id="2" name="Title 1">
            <a:extLst>
              <a:ext uri="{FF2B5EF4-FFF2-40B4-BE49-F238E27FC236}">
                <a16:creationId xmlns:a16="http://schemas.microsoft.com/office/drawing/2014/main" id="{4C0D59EF-6249-6583-D936-D9FEF7709CCA}"/>
              </a:ext>
            </a:extLst>
          </p:cNvPr>
          <p:cNvSpPr>
            <a:spLocks noGrp="1" noChangeArrowheads="1"/>
          </p:cNvSpPr>
          <p:nvPr>
            <p:ph type="title"/>
          </p:nvPr>
        </p:nvSpPr>
        <p:spPr bwMode="auto">
          <a:xfrm>
            <a:off x="280780" y="2588873"/>
            <a:ext cx="8582439" cy="35776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nSpc>
                <a:spcPct val="115000"/>
              </a:lnSpc>
              <a:spcAft>
                <a:spcPts val="800"/>
              </a:spcAft>
              <a:buNone/>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Belle Vue Baptist Church is one of the larger and older Baptist Churches in the City of Southend, Essex.  Originally built in the village of Southchurch, it has remained a constant presence for nearly 125 years as all around it has changed.  Today, surrounded by schools, the poorest estate in Southend is close by, while not very far away is the ‘well-to-do’ area of Thorpe Bay.  This mixed demography is reflected in its 80 strong congregation, of different ages, that gather together as ‘a community of God’ on a Sunday morning.   During the week, its </a:t>
            </a:r>
            <a:r>
              <a:rPr lang="en-GB" sz="1800" i="1" kern="100" dirty="0">
                <a:effectLst/>
                <a:latin typeface="Calibri" panose="020F0502020204030204" pitchFamily="34" charset="0"/>
                <a:ea typeface="Calibri" panose="020F0502020204030204" pitchFamily="34" charset="0"/>
                <a:cs typeface="Times New Roman" panose="02020603050405020304" pitchFamily="18" charset="0"/>
              </a:rPr>
              <a:t>Centre Café</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with </a:t>
            </a:r>
            <a:r>
              <a:rPr lang="en-GB" sz="1800" i="1" kern="100" dirty="0">
                <a:effectLst/>
                <a:latin typeface="Calibri" panose="020F0502020204030204" pitchFamily="34" charset="0"/>
                <a:ea typeface="Calibri" panose="020F0502020204030204" pitchFamily="34" charset="0"/>
                <a:cs typeface="Times New Roman" panose="02020603050405020304" pitchFamily="18" charset="0"/>
              </a:rPr>
              <a:t>Play Space</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on a Tuesday morning offers excellent cake and tea/coffee in a space for people of all ages to come and chat.  The church hosts </a:t>
            </a:r>
            <a:r>
              <a:rPr lang="en-GB" sz="1800" i="1" kern="100" dirty="0">
                <a:effectLst/>
                <a:latin typeface="Calibri" panose="020F0502020204030204" pitchFamily="34" charset="0"/>
                <a:ea typeface="Calibri" panose="020F0502020204030204" pitchFamily="34" charset="0"/>
                <a:cs typeface="Times New Roman" panose="02020603050405020304" pitchFamily="18" charset="0"/>
              </a:rPr>
              <a:t>Renew Wellbeing</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on a Thursday afternoon and has a vibrant </a:t>
            </a:r>
            <a:r>
              <a:rPr lang="en-GB" sz="1800" i="1" kern="100" dirty="0">
                <a:effectLst/>
                <a:latin typeface="Calibri" panose="020F0502020204030204" pitchFamily="34" charset="0"/>
                <a:ea typeface="Calibri" panose="020F0502020204030204" pitchFamily="34" charset="0"/>
                <a:cs typeface="Times New Roman" panose="02020603050405020304" pitchFamily="18" charset="0"/>
              </a:rPr>
              <a:t>Boys Brigade</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that meets on Tuesday and Friday evenings.  The church has celebrated seeing some of the teenagers from Boys Brigade join the congregation</a:t>
            </a:r>
          </a:p>
        </p:txBody>
      </p:sp>
    </p:spTree>
    <p:extLst>
      <p:ext uri="{BB962C8B-B14F-4D97-AF65-F5344CB8AC3E}">
        <p14:creationId xmlns:p14="http://schemas.microsoft.com/office/powerpoint/2010/main" val="3759383840"/>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58648-C747-3A07-B0C5-744509D95111}"/>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90434CBB-8492-0A78-8EE3-2ED6DC35B0B0}"/>
              </a:ext>
            </a:extLst>
          </p:cNvPr>
          <p:cNvSpPr>
            <a:spLocks noGrp="1"/>
          </p:cNvSpPr>
          <p:nvPr>
            <p:ph type="subTitle" idx="1"/>
          </p:nvPr>
        </p:nvSpPr>
        <p:spPr>
          <a:xfrm>
            <a:off x="3693937" y="1060921"/>
            <a:ext cx="8443107" cy="975440"/>
          </a:xfrm>
        </p:spPr>
        <p:txBody>
          <a:bodyPr>
            <a:normAutofit/>
          </a:bodyPr>
          <a:lstStyle/>
          <a:p>
            <a:r>
              <a:rPr lang="en-GB" dirty="0">
                <a:solidFill>
                  <a:schemeClr val="bg1"/>
                </a:solidFill>
              </a:rPr>
              <a:t>Prayer Focus: </a:t>
            </a:r>
          </a:p>
          <a:p>
            <a:r>
              <a:rPr lang="en-GB" dirty="0">
                <a:solidFill>
                  <a:schemeClr val="bg1"/>
                </a:solidFill>
              </a:rPr>
              <a:t>Belle Vue Baptist Church</a:t>
            </a:r>
          </a:p>
        </p:txBody>
      </p:sp>
      <p:sp>
        <p:nvSpPr>
          <p:cNvPr id="7" name="Picture Placeholder 1">
            <a:extLst>
              <a:ext uri="{FF2B5EF4-FFF2-40B4-BE49-F238E27FC236}">
                <a16:creationId xmlns:a16="http://schemas.microsoft.com/office/drawing/2014/main" id="{8C89023D-81B2-7D57-E8A8-301A19134FB0}"/>
              </a:ext>
            </a:extLst>
          </p:cNvPr>
          <p:cNvSpPr txBox="1">
            <a:spLocks/>
          </p:cNvSpPr>
          <p:nvPr/>
        </p:nvSpPr>
        <p:spPr>
          <a:xfrm>
            <a:off x="631318" y="256740"/>
            <a:ext cx="5352040" cy="3699033"/>
          </a:xfrm>
          <a:prstGeom prst="roundRect">
            <a:avLst>
              <a:gd name="adj" fmla="val 1858"/>
            </a:avLst>
          </a:prstGeom>
          <a:effectLst>
            <a:outerShdw blurRad="50800" dist="50800" dir="5400000" algn="tl" rotWithShape="0">
              <a:srgbClr val="000000">
                <a:alpha val="43000"/>
              </a:srgbClr>
            </a:outerShdw>
          </a:effectLst>
        </p:spPr>
        <p:txBody>
          <a:bodyPr/>
          <a:lstStyle/>
          <a:p>
            <a:endParaRPr lang="en-GB"/>
          </a:p>
        </p:txBody>
      </p:sp>
      <p:sp>
        <p:nvSpPr>
          <p:cNvPr id="8" name="Picture Placeholder 1">
            <a:extLst>
              <a:ext uri="{FF2B5EF4-FFF2-40B4-BE49-F238E27FC236}">
                <a16:creationId xmlns:a16="http://schemas.microsoft.com/office/drawing/2014/main" id="{0EBCD48A-76FA-C466-3FCD-901BA44753A6}"/>
              </a:ext>
            </a:extLst>
          </p:cNvPr>
          <p:cNvSpPr txBox="1">
            <a:spLocks/>
          </p:cNvSpPr>
          <p:nvPr/>
        </p:nvSpPr>
        <p:spPr>
          <a:xfrm>
            <a:off x="263386" y="344558"/>
            <a:ext cx="5643772" cy="3383606"/>
          </a:xfrm>
          <a:prstGeom prst="roundRect">
            <a:avLst>
              <a:gd name="adj" fmla="val 1858"/>
            </a:avLst>
          </a:prstGeom>
          <a:effectLst>
            <a:outerShdw blurRad="50800" dist="50800" dir="5400000" algn="tl" rotWithShape="0">
              <a:srgbClr val="000000">
                <a:alpha val="43000"/>
              </a:srgbClr>
            </a:outerShdw>
          </a:effectLst>
        </p:spPr>
        <p:txBody>
          <a:bodyPr/>
          <a:lstStyle/>
          <a:p>
            <a:endParaRPr lang="en-GB"/>
          </a:p>
        </p:txBody>
      </p:sp>
      <p:sp>
        <p:nvSpPr>
          <p:cNvPr id="10" name="Picture Placeholder 4">
            <a:extLst>
              <a:ext uri="{FF2B5EF4-FFF2-40B4-BE49-F238E27FC236}">
                <a16:creationId xmlns:a16="http://schemas.microsoft.com/office/drawing/2014/main" id="{10237471-F27E-0B28-6058-D699CAF7B10B}"/>
              </a:ext>
            </a:extLst>
          </p:cNvPr>
          <p:cNvSpPr txBox="1">
            <a:spLocks/>
          </p:cNvSpPr>
          <p:nvPr/>
        </p:nvSpPr>
        <p:spPr>
          <a:xfrm>
            <a:off x="402718" y="230237"/>
            <a:ext cx="5352040" cy="3699033"/>
          </a:xfrm>
          <a:prstGeom prst="roundRect">
            <a:avLst>
              <a:gd name="adj" fmla="val 1858"/>
            </a:avLst>
          </a:prstGeom>
          <a:effectLst>
            <a:outerShdw blurRad="50800" dist="50800" dir="5400000" algn="tl" rotWithShape="0">
              <a:srgbClr val="000000">
                <a:alpha val="43000"/>
              </a:srgbClr>
            </a:outerShdw>
          </a:effectLst>
        </p:spPr>
        <p:txBody>
          <a:bodyPr vert="horz" lIns="91440" tIns="45720" rIns="91440" bIns="45720" rtlCol="0" anchor="t">
            <a:normAutofit/>
          </a:bodyPr>
          <a:lstStyle/>
          <a:p>
            <a:endParaRPr lang="en-GB"/>
          </a:p>
        </p:txBody>
      </p:sp>
      <p:sp>
        <p:nvSpPr>
          <p:cNvPr id="11" name="Title 3">
            <a:extLst>
              <a:ext uri="{FF2B5EF4-FFF2-40B4-BE49-F238E27FC236}">
                <a16:creationId xmlns:a16="http://schemas.microsoft.com/office/drawing/2014/main" id="{A7312119-66AC-6193-7379-AE364EEA161C}"/>
              </a:ext>
            </a:extLst>
          </p:cNvPr>
          <p:cNvSpPr txBox="1">
            <a:spLocks/>
          </p:cNvSpPr>
          <p:nvPr/>
        </p:nvSpPr>
        <p:spPr>
          <a:xfrm>
            <a:off x="94850" y="4222470"/>
            <a:ext cx="9131611" cy="2113376"/>
          </a:xfrm>
          <a:prstGeom prst="rect">
            <a:avLst/>
          </a:prstGeom>
        </p:spPr>
        <p:txBody>
          <a:bodyPr vert="horz" lIns="91440" tIns="45720" rIns="91440" bIns="45720" rtlCol="0" anchor="t" anchorCtr="0">
            <a:noAutofit/>
          </a:bodyPr>
          <a:lstStyle>
            <a:lvl1pPr algn="l" defTabSz="685800" rtl="0" eaLnBrk="1" latinLnBrk="0" hangingPunct="1">
              <a:lnSpc>
                <a:spcPct val="90000"/>
              </a:lnSpc>
              <a:spcBef>
                <a:spcPct val="0"/>
              </a:spcBef>
              <a:buNone/>
              <a:defRPr lang="en-US" sz="3200" b="0" kern="1200" dirty="0">
                <a:solidFill>
                  <a:srgbClr val="3D3D3C"/>
                </a:solidFill>
                <a:latin typeface="Arial" panose="020B0604020202020204" pitchFamily="34" charset="0"/>
                <a:ea typeface="+mn-ea"/>
                <a:cs typeface="+mn-cs"/>
              </a:defRPr>
            </a:lvl1pPr>
          </a:lstStyle>
          <a:p>
            <a:endParaRPr lang="en-GB" sz="1800" dirty="0"/>
          </a:p>
        </p:txBody>
      </p:sp>
      <p:pic>
        <p:nvPicPr>
          <p:cNvPr id="4" name="Picture 3">
            <a:extLst>
              <a:ext uri="{FF2B5EF4-FFF2-40B4-BE49-F238E27FC236}">
                <a16:creationId xmlns:a16="http://schemas.microsoft.com/office/drawing/2014/main" id="{FD6958BA-3C16-30A8-9F04-C4766CA95E7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31318" y="268975"/>
            <a:ext cx="1548771" cy="2065029"/>
          </a:xfrm>
          <a:prstGeom prst="rect">
            <a:avLst/>
          </a:prstGeom>
        </p:spPr>
      </p:pic>
      <p:sp>
        <p:nvSpPr>
          <p:cNvPr id="2" name="Title 1">
            <a:extLst>
              <a:ext uri="{FF2B5EF4-FFF2-40B4-BE49-F238E27FC236}">
                <a16:creationId xmlns:a16="http://schemas.microsoft.com/office/drawing/2014/main" id="{A430A806-4331-A9AA-8A0E-AAFD44195846}"/>
              </a:ext>
            </a:extLst>
          </p:cNvPr>
          <p:cNvSpPr>
            <a:spLocks noGrp="1" noChangeArrowheads="1"/>
          </p:cNvSpPr>
          <p:nvPr>
            <p:ph type="title"/>
          </p:nvPr>
        </p:nvSpPr>
        <p:spPr bwMode="auto">
          <a:xfrm>
            <a:off x="350446" y="2288326"/>
            <a:ext cx="8530168" cy="4890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nSpc>
                <a:spcPct val="115000"/>
              </a:lnSpc>
              <a:spcAft>
                <a:spcPts val="800"/>
              </a:spcAft>
              <a:buNone/>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It has also experienced the joy of 7 baptisms, including  some young people, in the last 14 months with more baptism classes planned for 2027.  The church is a distribution centre and host for the central warehouse for Southend Foodbank.  Andy Goodliff, has been the minister for 16 years.  In recent times he has gone part-time (to lecture at Regent’s Park College, Oxford) enabling the church to take the positive step of appointing Jeanette Pool as its Family &amp; Community Worker.</a:t>
            </a:r>
            <a:br>
              <a:rPr lang="en-GB" sz="1800" kern="100" dirty="0">
                <a:effectLst/>
                <a:latin typeface="Calibri" panose="020F0502020204030204" pitchFamily="34" charset="0"/>
                <a:ea typeface="Calibri" panose="020F0502020204030204" pitchFamily="34" charset="0"/>
                <a:cs typeface="Times New Roman" panose="02020603050405020304" pitchFamily="18" charset="0"/>
              </a:rPr>
            </a:b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Please pray for:</a:t>
            </a:r>
            <a:br>
              <a:rPr lang="en-GB" sz="1800" kern="100" dirty="0">
                <a:effectLst/>
                <a:latin typeface="Calibri" panose="020F0502020204030204" pitchFamily="34" charset="0"/>
                <a:ea typeface="Calibri" panose="020F0502020204030204" pitchFamily="34" charset="0"/>
                <a:cs typeface="Times New Roman" panose="02020603050405020304" pitchFamily="18" charset="0"/>
              </a:rPr>
            </a:b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Andy, Jeanette and the Deacons</a:t>
            </a:r>
            <a:br>
              <a:rPr lang="en-GB" sz="1800" kern="100" dirty="0">
                <a:effectLst/>
                <a:latin typeface="Calibri" panose="020F0502020204030204" pitchFamily="34" charset="0"/>
                <a:ea typeface="Calibri" panose="020F0502020204030204" pitchFamily="34" charset="0"/>
                <a:cs typeface="Times New Roman" panose="02020603050405020304" pitchFamily="18" charset="0"/>
              </a:rPr>
            </a:b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The special events planned for next year to honour and celebrate the church’s 125th anniversary</a:t>
            </a:r>
            <a:br>
              <a:rPr lang="en-GB" sz="1800" kern="100" dirty="0">
                <a:effectLst/>
                <a:latin typeface="Calibri" panose="020F0502020204030204" pitchFamily="34" charset="0"/>
                <a:ea typeface="Calibri" panose="020F0502020204030204" pitchFamily="34" charset="0"/>
                <a:cs typeface="Times New Roman" panose="02020603050405020304" pitchFamily="18" charset="0"/>
              </a:rPr>
            </a:b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The building projects planned as part of the church’s looking to the future</a:t>
            </a:r>
            <a:br>
              <a:rPr lang="en-GB" sz="1800" kern="100" dirty="0">
                <a:effectLst/>
                <a:latin typeface="Calibri" panose="020F0502020204030204" pitchFamily="34" charset="0"/>
                <a:ea typeface="Calibri" panose="020F0502020204030204" pitchFamily="34" charset="0"/>
                <a:cs typeface="Times New Roman" panose="02020603050405020304" pitchFamily="18" charset="0"/>
              </a:rPr>
            </a:b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The baptisms, planned and hoped-for in the coming months</a:t>
            </a:r>
            <a:br>
              <a:rPr lang="en-GB" sz="1800" kern="100" dirty="0">
                <a:effectLst/>
                <a:latin typeface="Calibri" panose="020F0502020204030204" pitchFamily="34" charset="0"/>
                <a:ea typeface="Calibri" panose="020F0502020204030204" pitchFamily="34" charset="0"/>
                <a:cs typeface="Times New Roman" panose="02020603050405020304" pitchFamily="18" charset="0"/>
              </a:rPr>
            </a:br>
            <a:br>
              <a:rPr lang="en-GB" sz="2000" kern="100" dirty="0">
                <a:effectLst/>
                <a:latin typeface="Liberation Serif"/>
                <a:ea typeface="Noto Serif CJK SC"/>
                <a:cs typeface="Lucida Sans" panose="020B0602030504020204" pitchFamily="34" charset="0"/>
              </a:rPr>
            </a:br>
            <a:r>
              <a:rPr lang="en-GB" sz="1800" kern="100" dirty="0">
                <a:effectLst/>
                <a:latin typeface="Arial" panose="020B0604020202020204" pitchFamily="34" charset="0"/>
                <a:ea typeface="Noto Serif CJK SC"/>
                <a:cs typeface="Lucida Sans" panose="020B0602030504020204" pitchFamily="34" charset="0"/>
              </a:rPr>
              <a:t> </a:t>
            </a:r>
            <a:br>
              <a:rPr lang="en-GB" sz="2000" kern="100" dirty="0">
                <a:effectLst/>
                <a:latin typeface="Liberation Serif"/>
                <a:ea typeface="Noto Serif CJK SC"/>
                <a:cs typeface="Lucida Sans" panose="020B0602030504020204" pitchFamily="34" charset="0"/>
              </a:rPr>
            </a:br>
            <a:endParaRPr kumimoji="0" lang="en-GB" altLang="en-US" sz="1800" b="0" i="0" u="none" strike="noStrike" cap="none" normalizeH="0" baseline="0" dirty="0">
              <a:ln>
                <a:noFill/>
              </a:ln>
              <a:solidFill>
                <a:schemeClr val="bg1"/>
              </a:solidFill>
              <a:effectLst/>
              <a:latin typeface="Aptos" panose="020B00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493917023"/>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sld>
</file>

<file path=ppt/theme/theme1.xml><?xml version="1.0" encoding="utf-8"?>
<a:theme xmlns:a="http://schemas.openxmlformats.org/drawingml/2006/main" name="EBA Prayer Focus Slides Arial Templat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EBA Bariol">
      <a:majorFont>
        <a:latin typeface="Bariol"/>
        <a:ea typeface=""/>
        <a:cs typeface=""/>
      </a:majorFont>
      <a:minorFont>
        <a:latin typeface="Bariol"/>
        <a:ea typeface=""/>
        <a:cs typeface=""/>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0A153A272737D4ABA6FE8CB33847307" ma:contentTypeVersion="19" ma:contentTypeDescription="Create a new document." ma:contentTypeScope="" ma:versionID="3c4a4541055010726caf84d3c20a3dbc">
  <xsd:schema xmlns:xsd="http://www.w3.org/2001/XMLSchema" xmlns:xs="http://www.w3.org/2001/XMLSchema" xmlns:p="http://schemas.microsoft.com/office/2006/metadata/properties" xmlns:ns2="e7b12498-5bef-4fea-b8c1-8ca357f54321" xmlns:ns3="a297fd61-6760-45fc-94db-4e77ca9046e5" targetNamespace="http://schemas.microsoft.com/office/2006/metadata/properties" ma:root="true" ma:fieldsID="0a3198a451bcb088744560df41b15458" ns2:_="" ns3:_="">
    <xsd:import namespace="e7b12498-5bef-4fea-b8c1-8ca357f54321"/>
    <xsd:import namespace="a297fd61-6760-45fc-94db-4e77ca9046e5"/>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DateTaken" minOccurs="0"/>
                <xsd:element ref="ns3:MediaServiceOCR" minOccurs="0"/>
                <xsd:element ref="ns3:MediaServiceLocation"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7b12498-5bef-4fea-b8c1-8ca357f54321"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93e964f8-25be-4ef8-8e9b-fbf61d831958}" ma:internalName="TaxCatchAll" ma:showField="CatchAllData" ma:web="e7b12498-5bef-4fea-b8c1-8ca357f54321">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a297fd61-6760-45fc-94db-4e77ca9046e5"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67c7431-7644-4b26-b9e8-dd402be1da2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e7b12498-5bef-4fea-b8c1-8ca357f54321" xsi:nil="true"/>
    <lcf76f155ced4ddcb4097134ff3c332f xmlns="a297fd61-6760-45fc-94db-4e77ca9046e5">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3C1270B-F9BE-4358-B803-8ED47A5AECB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7b12498-5bef-4fea-b8c1-8ca357f54321"/>
    <ds:schemaRef ds:uri="a297fd61-6760-45fc-94db-4e77ca9046e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2EAE63E-C9A9-479A-859E-3B1098716848}">
  <ds:schemaRefs>
    <ds:schemaRef ds:uri="http://schemas.microsoft.com/office/2006/metadata/properties"/>
    <ds:schemaRef ds:uri="http://schemas.microsoft.com/office/infopath/2007/PartnerControls"/>
    <ds:schemaRef ds:uri="e7b12498-5bef-4fea-b8c1-8ca357f54321"/>
    <ds:schemaRef ds:uri="a297fd61-6760-45fc-94db-4e77ca9046e5"/>
  </ds:schemaRefs>
</ds:datastoreItem>
</file>

<file path=customXml/itemProps3.xml><?xml version="1.0" encoding="utf-8"?>
<ds:datastoreItem xmlns:ds="http://schemas.openxmlformats.org/officeDocument/2006/customXml" ds:itemID="{1EC83D7B-BEF7-4A37-99E2-00B26BAD387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EBA Prayer Focus Slides Arial Template</Template>
  <TotalTime>18</TotalTime>
  <Words>342</Words>
  <Application>Microsoft Office PowerPoint</Application>
  <PresentationFormat>On-screen Show (4:3)</PresentationFormat>
  <Paragraphs>8</Paragraphs>
  <Slides>2</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Aptos</vt:lpstr>
      <vt:lpstr>Arial</vt:lpstr>
      <vt:lpstr>Calibri</vt:lpstr>
      <vt:lpstr>Liberation Serif</vt:lpstr>
      <vt:lpstr>EBA Prayer Focus Slides Arial Template</vt:lpstr>
      <vt:lpstr>Belle Vue Baptist Church is one of the larger and older Baptist Churches in the City of Southend, Essex.  Originally built in the village of Southchurch, it has remained a constant presence for nearly 125 years as all around it has changed.  Today, surrounded by schools, the poorest estate in Southend is close by, while not very far away is the ‘well-to-do’ area of Thorpe Bay.  This mixed demography is reflected in its 80 strong congregation, of different ages, that gather together as ‘a community of God’ on a Sunday morning.   During the week, its Centre Café with Play Space on a Tuesday morning offers excellent cake and tea/coffee in a space for people of all ages to come and chat.  The church hosts Renew Wellbeing on a Thursday afternoon and has a vibrant Boys Brigade that meets on Tuesday and Friday evenings.  The church has celebrated seeing some of the teenagers from Boys Brigade join the congregation</vt:lpstr>
      <vt:lpstr>It has also experienced the joy of 7 baptisms, including  some young people, in the last 14 months with more baptism classes planned for 2027.  The church is a distribution centre and host for the central warehouse for Southend Foodbank.  Andy Goodliff, has been the minister for 16 years.  In recent times he has gone part-time (to lecture at Regent’s Park College, Oxford) enabling the church to take the positive step of appointing Jeanette Pool as its Family &amp; Community Worker. Please pray for: Andy, Jeanette and the Deacons The special events planned for next year to honour and celebrate the church’s 125th anniversary The building projects planned as part of the church’s looking to the future The baptisms, planned and hoped-for in the coming months    </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Elmswell Baptist Church is a small congregation of mainly retired people situated in an expanding village in central Suffolk. The lay pastor is Stephen Spurgeon.</dc:title>
  <dc:creator>andrew</dc:creator>
  <cp:lastModifiedBy>EBA Secretary</cp:lastModifiedBy>
  <cp:revision>227</cp:revision>
  <cp:lastPrinted>2017-08-23T11:19:32Z</cp:lastPrinted>
  <dcterms:created xsi:type="dcterms:W3CDTF">2017-09-14T21:39:22Z</dcterms:created>
  <dcterms:modified xsi:type="dcterms:W3CDTF">2026-10-21T15:32:25Z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0x01010050A153A272737D4ABA6FE8CB33847307</vt:lpwstr>
  </property>
  <property fmtid="{D5CDD505-2E9C-101B-9397-08002B2CF9AE}" pid="3" name="MediaServiceImageTags">
    <vt:lpwstr/>
  </property>
</Properties>
</file>