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7"/>
  </p:notesMasterIdLst>
  <p:handoutMasterIdLst>
    <p:handoutMasterId r:id="rId8"/>
  </p:handoutMasterIdLst>
  <p:sldIdLst>
    <p:sldId id="488" r:id="rId5"/>
    <p:sldId id="489" r:id="rId6"/>
  </p:sldIdLst>
  <p:sldSz cx="9144000" cy="5143500" type="screen16x9"/>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0B87B4C6-21A3-41EC-A9E3-A296362F6D9B}">
          <p14:sldIdLst>
            <p14:sldId id="488"/>
            <p14:sldId id="489"/>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orient="horz" pos="1620">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wwade@blueyonder.co.uk" initials="a" lastIdx="2" clrIdx="0">
    <p:extLst>
      <p:ext uri="{19B8F6BF-5375-455C-9EA6-DF929625EA0E}">
        <p15:presenceInfo xmlns:p15="http://schemas.microsoft.com/office/powerpoint/2012/main" userId="c87f5fd422b648e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3D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8337C3-3A70-4AA2-885B-F31C0EE8E9DA}" v="4" dt="2026-10-14T10:49:43.6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02" autoAdjust="0"/>
    <p:restoredTop sz="85850" autoAdjust="0"/>
  </p:normalViewPr>
  <p:slideViewPr>
    <p:cSldViewPr snapToGrid="0" showGuides="1">
      <p:cViewPr varScale="1">
        <p:scale>
          <a:sx n="90" d="100"/>
          <a:sy n="90" d="100"/>
        </p:scale>
        <p:origin x="53" y="-547"/>
      </p:cViewPr>
      <p:guideLst>
        <p:guide orient="horz" pos="2160"/>
        <p:guide pos="2880"/>
        <p:guide orient="horz" pos="162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7812"/>
    </p:cViewPr>
  </p:sorterViewPr>
  <p:notesViewPr>
    <p:cSldViewPr snapToGrid="0">
      <p:cViewPr varScale="1">
        <p:scale>
          <a:sx n="80" d="100"/>
          <a:sy n="80" d="100"/>
        </p:scale>
        <p:origin x="-3906" y="-84"/>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BA Secretary" userId="01831914-a541-4f96-8eda-00003fe7c889" providerId="ADAL" clId="{C839A4B8-01FA-4057-9187-2A33AAD32F05}"/>
    <pc:docChg chg="modSld">
      <pc:chgData name="EBA Secretary" userId="01831914-a541-4f96-8eda-00003fe7c889" providerId="ADAL" clId="{C839A4B8-01FA-4057-9187-2A33AAD32F05}" dt="2026-10-14T10:49:40.585" v="2"/>
      <pc:docMkLst>
        <pc:docMk/>
      </pc:docMkLst>
      <pc:sldChg chg="modSp">
        <pc:chgData name="EBA Secretary" userId="01831914-a541-4f96-8eda-00003fe7c889" providerId="ADAL" clId="{C839A4B8-01FA-4057-9187-2A33AAD32F05}" dt="2026-10-14T10:48:26.755" v="0" actId="14826"/>
        <pc:sldMkLst>
          <pc:docMk/>
          <pc:sldMk cId="3073443205" sldId="488"/>
        </pc:sldMkLst>
        <pc:picChg chg="mod">
          <ac:chgData name="EBA Secretary" userId="01831914-a541-4f96-8eda-00003fe7c889" providerId="ADAL" clId="{C839A4B8-01FA-4057-9187-2A33AAD32F05}" dt="2026-10-14T10:48:26.755" v="0" actId="14826"/>
          <ac:picMkLst>
            <pc:docMk/>
            <pc:sldMk cId="3073443205" sldId="488"/>
            <ac:picMk id="6" creationId="{64C43C3A-2BDB-22CA-F255-7648FAE35F3A}"/>
          </ac:picMkLst>
        </pc:picChg>
      </pc:sldChg>
      <pc:sldChg chg="modSp">
        <pc:chgData name="EBA Secretary" userId="01831914-a541-4f96-8eda-00003fe7c889" providerId="ADAL" clId="{C839A4B8-01FA-4057-9187-2A33AAD32F05}" dt="2026-10-14T10:49:40.585" v="2"/>
        <pc:sldMkLst>
          <pc:docMk/>
          <pc:sldMk cId="1168642710" sldId="489"/>
        </pc:sldMkLst>
        <pc:spChg chg="mod">
          <ac:chgData name="EBA Secretary" userId="01831914-a541-4f96-8eda-00003fe7c889" providerId="ADAL" clId="{C839A4B8-01FA-4057-9187-2A33AAD32F05}" dt="2026-10-14T10:49:40.585" v="2"/>
          <ac:spMkLst>
            <pc:docMk/>
            <pc:sldMk cId="1168642710" sldId="489"/>
            <ac:spMk id="2" creationId="{A862909C-7F9E-95A9-9487-C62F95D7AE4D}"/>
          </ac:spMkLst>
        </pc:spChg>
        <pc:picChg chg="mod">
          <ac:chgData name="EBA Secretary" userId="01831914-a541-4f96-8eda-00003fe7c889" providerId="ADAL" clId="{C839A4B8-01FA-4057-9187-2A33AAD32F05}" dt="2026-10-14T10:49:23.889" v="1" actId="14826"/>
          <ac:picMkLst>
            <pc:docMk/>
            <pc:sldMk cId="1168642710" sldId="489"/>
            <ac:picMk id="6" creationId="{33CC0E21-00DD-B127-F4E2-C798E5BA30D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0FAF11-B041-491D-84A9-C4F76C39686A}"/>
              </a:ext>
            </a:extLst>
          </p:cNvPr>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a:extLst>
              <a:ext uri="{FF2B5EF4-FFF2-40B4-BE49-F238E27FC236}">
                <a16:creationId xmlns:a16="http://schemas.microsoft.com/office/drawing/2014/main" id="{EB98E343-5F82-4641-9F1D-769DED5A5AA0}"/>
              </a:ext>
            </a:extLst>
          </p:cNvPr>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622355D3-2135-4A74-8075-BC6DF9B460BF}" type="datetimeFigureOut">
              <a:rPr lang="en-GB" smtClean="0"/>
              <a:t>14/10/2026</a:t>
            </a:fld>
            <a:endParaRPr lang="en-GB"/>
          </a:p>
        </p:txBody>
      </p:sp>
      <p:sp>
        <p:nvSpPr>
          <p:cNvPr id="4" name="Footer Placeholder 3">
            <a:extLst>
              <a:ext uri="{FF2B5EF4-FFF2-40B4-BE49-F238E27FC236}">
                <a16:creationId xmlns:a16="http://schemas.microsoft.com/office/drawing/2014/main" id="{8C415CB9-BE82-488B-A815-B01D14451DA8}"/>
              </a:ext>
            </a:extLst>
          </p:cNvPr>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5" name="Slide Number Placeholder 4">
            <a:extLst>
              <a:ext uri="{FF2B5EF4-FFF2-40B4-BE49-F238E27FC236}">
                <a16:creationId xmlns:a16="http://schemas.microsoft.com/office/drawing/2014/main" id="{86262CF3-5E8F-4357-8E25-FC1763BD30AD}"/>
              </a:ext>
            </a:extLst>
          </p:cNvPr>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50B93C27-3F91-4430-B94C-DDC1BAA03813}" type="slidenum">
              <a:rPr lang="en-GB" smtClean="0"/>
              <a:t>‹#›</a:t>
            </a:fld>
            <a:endParaRPr lang="en-GB"/>
          </a:p>
        </p:txBody>
      </p:sp>
    </p:spTree>
    <p:extLst>
      <p:ext uri="{BB962C8B-B14F-4D97-AF65-F5344CB8AC3E}">
        <p14:creationId xmlns:p14="http://schemas.microsoft.com/office/powerpoint/2010/main" val="39561494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22C5EC86-FAC9-410C-9BDE-956EA9C802BC}" type="datetimeFigureOut">
              <a:rPr lang="en-GB" smtClean="0"/>
              <a:t>14/10/2026</a:t>
            </a:fld>
            <a:endParaRPr lang="en-GB"/>
          </a:p>
        </p:txBody>
      </p:sp>
      <p:sp>
        <p:nvSpPr>
          <p:cNvPr id="4" name="Slide Image Placehold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247E48A-B93D-4429-9AAD-6D160EA7DBA7}" type="slidenum">
              <a:rPr lang="en-GB" smtClean="0"/>
              <a:t>‹#›</a:t>
            </a:fld>
            <a:endParaRPr lang="en-GB"/>
          </a:p>
        </p:txBody>
      </p:sp>
    </p:spTree>
    <p:extLst>
      <p:ext uri="{BB962C8B-B14F-4D97-AF65-F5344CB8AC3E}">
        <p14:creationId xmlns:p14="http://schemas.microsoft.com/office/powerpoint/2010/main" val="181134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0AB72-CFDA-4584-B5F6-E7C894424F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C83AF4-9F6E-9327-5BA2-896D3087C8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B09519-2995-0743-F7E4-E5D5D4038E2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413B496-6596-7BEC-0F1A-4D323FDD0B9C}"/>
              </a:ext>
            </a:extLst>
          </p:cNvPr>
          <p:cNvSpPr>
            <a:spLocks noGrp="1"/>
          </p:cNvSpPr>
          <p:nvPr>
            <p:ph type="sldNum" sz="quarter" idx="10"/>
          </p:nvPr>
        </p:nvSpPr>
        <p:spPr/>
        <p:txBody>
          <a:bodyPr/>
          <a:lstStyle/>
          <a:p>
            <a:fld id="{7247E48A-B93D-4429-9AAD-6D160EA7DBA7}" type="slidenum">
              <a:rPr lang="en-GB" smtClean="0"/>
              <a:t>1</a:t>
            </a:fld>
            <a:endParaRPr lang="en-GB"/>
          </a:p>
        </p:txBody>
      </p:sp>
    </p:spTree>
    <p:extLst>
      <p:ext uri="{BB962C8B-B14F-4D97-AF65-F5344CB8AC3E}">
        <p14:creationId xmlns:p14="http://schemas.microsoft.com/office/powerpoint/2010/main" val="1578285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4F803-CF84-6151-0BC7-97C73F64B0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7BD306-CEBE-9F75-FC5A-B066AEA1E6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016EC6-5002-186C-7C13-4B9B75B4F83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CB14E61-5BE3-C507-EBFF-92D3555FBBEF}"/>
              </a:ext>
            </a:extLst>
          </p:cNvPr>
          <p:cNvSpPr>
            <a:spLocks noGrp="1"/>
          </p:cNvSpPr>
          <p:nvPr>
            <p:ph type="sldNum" sz="quarter" idx="10"/>
          </p:nvPr>
        </p:nvSpPr>
        <p:spPr/>
        <p:txBody>
          <a:bodyPr/>
          <a:lstStyle/>
          <a:p>
            <a:fld id="{7247E48A-B93D-4429-9AAD-6D160EA7DBA7}" type="slidenum">
              <a:rPr lang="en-GB" smtClean="0"/>
              <a:t>2</a:t>
            </a:fld>
            <a:endParaRPr lang="en-GB"/>
          </a:p>
        </p:txBody>
      </p:sp>
    </p:spTree>
    <p:extLst>
      <p:ext uri="{BB962C8B-B14F-4D97-AF65-F5344CB8AC3E}">
        <p14:creationId xmlns:p14="http://schemas.microsoft.com/office/powerpoint/2010/main" val="3931197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7688" y="3348021"/>
            <a:ext cx="8348869" cy="895988"/>
          </a:xfrm>
        </p:spPr>
        <p:txBody>
          <a:bodyPr wrap="none" anchor="t">
            <a:normAutofit/>
          </a:bodyPr>
          <a:lstStyle>
            <a:lvl1pPr algn="l" defTabSz="685800" rtl="0" eaLnBrk="1" latinLnBrk="0" hangingPunct="1">
              <a:lnSpc>
                <a:spcPct val="90000"/>
              </a:lnSpc>
              <a:spcBef>
                <a:spcPct val="0"/>
              </a:spcBef>
              <a:buNone/>
              <a:defRPr lang="en-US" sz="4400" b="0" kern="1200" dirty="0">
                <a:solidFill>
                  <a:srgbClr val="3D3D3C"/>
                </a:solidFill>
                <a:latin typeface="Arial" panose="020B0604020202020204" pitchFamily="34" charset="0"/>
                <a:ea typeface="+mj-ea"/>
                <a:cs typeface="+mj-cs"/>
              </a:defRPr>
            </a:lvl1pPr>
          </a:lstStyle>
          <a:p>
            <a:r>
              <a:rPr lang="en-US"/>
              <a:t>Click to edit Master title style</a:t>
            </a:r>
            <a:endParaRPr lang="en-US" dirty="0"/>
          </a:p>
        </p:txBody>
      </p:sp>
      <p:sp>
        <p:nvSpPr>
          <p:cNvPr id="3" name="Subtitle 2"/>
          <p:cNvSpPr>
            <a:spLocks noGrp="1"/>
          </p:cNvSpPr>
          <p:nvPr>
            <p:ph type="subTitle" idx="1"/>
          </p:nvPr>
        </p:nvSpPr>
        <p:spPr>
          <a:xfrm>
            <a:off x="377686" y="2872409"/>
            <a:ext cx="8348869" cy="463892"/>
          </a:xfrm>
        </p:spPr>
        <p:txBody>
          <a:bodyPr anchor="b">
            <a:normAutofit/>
          </a:bodyPr>
          <a:lstStyle>
            <a:lvl1pPr marL="0" indent="0" algn="l">
              <a:buNone/>
              <a:defRPr sz="2400" b="0">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pPr>
              <a:defRPr/>
            </a:pPr>
            <a:fld id="{111664F0-4563-4CBA-A6FA-DD2AEB7A5845}" type="datetime1">
              <a:rPr lang="en-US" smtClean="0"/>
              <a:t>10/14/2026</a:t>
            </a:fld>
            <a:endParaRPr lang="en-GB"/>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09588704"/>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380176" y="162031"/>
            <a:ext cx="6219408" cy="994172"/>
          </a:xfrm>
        </p:spPr>
        <p:txBody>
          <a:bodyPr>
            <a:normAutofit/>
          </a:bodyPr>
          <a:lstStyle>
            <a:lvl1pPr>
              <a:defRPr sz="4200"/>
            </a:lvl1pPr>
          </a:lstStyle>
          <a:p>
            <a:r>
              <a:rPr lang="en-US"/>
              <a:t>Click to edit Master title style</a:t>
            </a:r>
            <a:endParaRPr lang="en-US" dirty="0"/>
          </a:p>
        </p:txBody>
      </p:sp>
      <p:sp>
        <p:nvSpPr>
          <p:cNvPr id="3" name="Content Placeholder 2"/>
          <p:cNvSpPr>
            <a:spLocks noGrp="1"/>
          </p:cNvSpPr>
          <p:nvPr>
            <p:ph idx="1"/>
          </p:nvPr>
        </p:nvSpPr>
        <p:spPr>
          <a:xfrm>
            <a:off x="392745" y="1235042"/>
            <a:ext cx="835369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1E337A1B-CBE0-46EA-A71E-8E715F7007B1}" type="datetime1">
              <a:rPr lang="en-US" smtClean="0"/>
              <a:t>10/14/2026</a:t>
            </a:fld>
            <a:endParaRPr lang="en-GB"/>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7D194DFD-B235-4DCD-A12E-3D2FCC86B21A}" type="slidenum">
              <a:rPr lang="en-GB" altLang="en-US" smtClean="0"/>
              <a:pPr/>
              <a:t>‹#›</a:t>
            </a:fld>
            <a:endParaRPr lang="en-GB" altLang="en-US" dirty="0"/>
          </a:p>
        </p:txBody>
      </p:sp>
    </p:spTree>
    <p:extLst>
      <p:ext uri="{BB962C8B-B14F-4D97-AF65-F5344CB8AC3E}">
        <p14:creationId xmlns:p14="http://schemas.microsoft.com/office/powerpoint/2010/main" val="327074822"/>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377687" y="3348021"/>
            <a:ext cx="8348870" cy="917698"/>
          </a:xfrm>
        </p:spPr>
        <p:txBody>
          <a:bodyPr wrap="none" anchor="t">
            <a:normAutofit/>
          </a:bodyPr>
          <a:lstStyle>
            <a:lvl1pPr algn="l">
              <a:defRPr sz="4200" b="0" spc="-225">
                <a:solidFill>
                  <a:srgbClr val="3D3D3C"/>
                </a:solidFill>
                <a:effectLst/>
                <a:latin typeface="Arial" panose="020B0604020202020204"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377687" y="2872409"/>
            <a:ext cx="8348870" cy="474594"/>
          </a:xfrm>
        </p:spPr>
        <p:txBody>
          <a:bodyPr anchor="b">
            <a:normAutofit/>
          </a:bodyPr>
          <a:lstStyle>
            <a:lvl1pPr marL="0" indent="0" algn="l">
              <a:buNone/>
              <a:defRPr sz="2400" b="0">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C162092E-3F2F-44A3-A6A9-A1C0D15FA81F}" type="datetime1">
              <a:rPr lang="en-US" smtClean="0"/>
              <a:t>10/14/2026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32485385"/>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90115" y="184394"/>
            <a:ext cx="6219408" cy="99417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392745" y="1369218"/>
            <a:ext cx="4128578"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90795" y="1369218"/>
            <a:ext cx="4135762"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4DB5D60A-0BB5-41B8-9502-D2606D9A91BE}" type="datetime1">
              <a:rPr lang="en-US" smtClean="0"/>
              <a:t>10/14/2026</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89511496"/>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97565" y="184394"/>
            <a:ext cx="6261652"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02683" y="1171421"/>
            <a:ext cx="4047927" cy="617934"/>
          </a:xfrm>
        </p:spPr>
        <p:txBody>
          <a:bodyPr anchor="b">
            <a:normAutofit/>
          </a:bodyPr>
          <a:lstStyle>
            <a:lvl1pPr marL="0" indent="0">
              <a:buNone/>
              <a:defRPr sz="2400" b="1">
                <a:solidFill>
                  <a:srgbClr val="3D3D3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02683" y="1789355"/>
            <a:ext cx="4047927"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90185" y="1171421"/>
            <a:ext cx="4056250" cy="617934"/>
          </a:xfrm>
        </p:spPr>
        <p:txBody>
          <a:bodyPr vert="horz" lIns="91440" tIns="45720" rIns="91440" bIns="45720" rtlCol="0" anchor="b">
            <a:normAutofit/>
          </a:bodyPr>
          <a:lstStyle>
            <a:lvl1pPr>
              <a:buNone/>
              <a:defRPr lang="en-US" sz="2400" b="1">
                <a:solidFill>
                  <a:srgbClr val="3D3D3C"/>
                </a:soli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4690185" y="1789355"/>
            <a:ext cx="405625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89402332-ED9C-4E44-8BDC-FDC2196864A7}" type="datetime1">
              <a:rPr lang="en-US" smtClean="0"/>
              <a:t>10/14/2026</a:t>
            </a:fld>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51976090"/>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7749" y="387624"/>
            <a:ext cx="6221895" cy="588896"/>
          </a:xfrm>
        </p:spPr>
        <p:txBody>
          <a:bodyPr anchor="t" anchorCtr="0">
            <a:normAutofit/>
          </a:bodyPr>
          <a:lstStyle>
            <a:lvl1pPr algn="l">
              <a:defRPr lang="en-US" sz="4200" b="0" kern="1200" dirty="0" smtClean="0">
                <a:ln w="6350">
                  <a:noFill/>
                </a:ln>
                <a:solidFill>
                  <a:srgbClr val="3D3D3C"/>
                </a:solidFill>
                <a:effectLst>
                  <a:glow>
                    <a:schemeClr val="bg1"/>
                  </a:glow>
                </a:effectLst>
                <a:latin typeface="Arial" panose="020B0604020202020204" pitchFamily="34" charset="0"/>
                <a:ea typeface="+mj-ea"/>
                <a:cs typeface="+mj-cs"/>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FA1EC06F-19BF-4C31-8E25-977409355A5E}" type="datetime1">
              <a:rPr lang="en-US" smtClean="0"/>
              <a:t>10/14/2026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84686179"/>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DA9AD27F-BFEF-4636-92C8-76AE31339A19}" type="datetime1">
              <a:rPr lang="en-US" smtClean="0"/>
              <a:t>10/14/2026</a:t>
            </a:fld>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lvl1pPr>
              <a:defRPr>
                <a:solidFill>
                  <a:schemeClr val="tx1">
                    <a:lumMod val="65000"/>
                  </a:schemeClr>
                </a:solidFill>
              </a:defRPr>
            </a:lvl1pPr>
          </a:lstStyle>
          <a:p>
            <a:fld id="{9BC2D040-2D5F-40EB-B6C8-5D6F836E7514}" type="slidenum">
              <a:rPr lang="en-GB" altLang="en-US" smtClean="0"/>
              <a:pPr/>
              <a:t>‹#›</a:t>
            </a:fld>
            <a:endParaRPr lang="en-GB" altLang="en-US" dirty="0"/>
          </a:p>
        </p:txBody>
      </p:sp>
    </p:spTree>
    <p:extLst>
      <p:ext uri="{BB962C8B-B14F-4D97-AF65-F5344CB8AC3E}">
        <p14:creationId xmlns:p14="http://schemas.microsoft.com/office/powerpoint/2010/main" val="3927378285"/>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Picture Placeholder 2"/>
          <p:cNvSpPr>
            <a:spLocks noGrp="1" noChangeAspect="1"/>
          </p:cNvSpPr>
          <p:nvPr>
            <p:ph type="pic" idx="15" hasCustomPrompt="1"/>
          </p:nvPr>
        </p:nvSpPr>
        <p:spPr>
          <a:xfrm>
            <a:off x="402718" y="232747"/>
            <a:ext cx="5352040" cy="2774275"/>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Click icon to add picture from Prayer Focus church</a:t>
            </a:r>
          </a:p>
        </p:txBody>
      </p:sp>
      <p:sp>
        <p:nvSpPr>
          <p:cNvPr id="8" name="Subtitle 2"/>
          <p:cNvSpPr>
            <a:spLocks noGrp="1"/>
          </p:cNvSpPr>
          <p:nvPr>
            <p:ph type="subTitle" idx="1" hasCustomPrompt="1"/>
          </p:nvPr>
        </p:nvSpPr>
        <p:spPr>
          <a:xfrm>
            <a:off x="417443" y="2842591"/>
            <a:ext cx="8348870" cy="474594"/>
          </a:xfrm>
        </p:spPr>
        <p:txBody>
          <a:bodyPr anchor="b">
            <a:normAutofit/>
          </a:bodyPr>
          <a:lstStyle>
            <a:lvl1pPr marL="0" indent="0" algn="l">
              <a:buNone/>
              <a:defRPr sz="2400" b="1">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Prayer Focus: Click to edit name of church</a:t>
            </a:r>
          </a:p>
        </p:txBody>
      </p:sp>
      <p:sp>
        <p:nvSpPr>
          <p:cNvPr id="12" name="Title 1"/>
          <p:cNvSpPr>
            <a:spLocks noGrp="1"/>
          </p:cNvSpPr>
          <p:nvPr>
            <p:ph type="title" hasCustomPrompt="1"/>
          </p:nvPr>
        </p:nvSpPr>
        <p:spPr>
          <a:xfrm>
            <a:off x="556591" y="3324641"/>
            <a:ext cx="8219661" cy="1326872"/>
          </a:xfrm>
        </p:spPr>
        <p:txBody>
          <a:bodyPr anchor="t" anchorCtr="0">
            <a:noAutofit/>
          </a:bodyPr>
          <a:lstStyle>
            <a:lvl1pPr algn="l">
              <a:defRPr lang="en-US" sz="3200" b="0" kern="1200" dirty="0">
                <a:solidFill>
                  <a:srgbClr val="3D3D3C"/>
                </a:solidFill>
                <a:latin typeface="Arial" panose="020B0604020202020204" pitchFamily="34" charset="0"/>
                <a:ea typeface="+mn-ea"/>
                <a:cs typeface="+mn-cs"/>
              </a:defRPr>
            </a:lvl1pPr>
          </a:lstStyle>
          <a:p>
            <a:r>
              <a:rPr lang="en-US" dirty="0"/>
              <a:t>Click to edit prayer point(s)</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648281"/>
            <a:ext cx="9144000" cy="577964"/>
          </a:xfrm>
          <a:prstGeom prst="rect">
            <a:avLst/>
          </a:prstGeom>
        </p:spPr>
      </p:pic>
    </p:spTree>
    <p:extLst>
      <p:ext uri="{BB962C8B-B14F-4D97-AF65-F5344CB8AC3E}">
        <p14:creationId xmlns:p14="http://schemas.microsoft.com/office/powerpoint/2010/main" val="3849640511"/>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357810" y="162031"/>
            <a:ext cx="6301408" cy="99417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3223127"/>
            <a:ext cx="2205038" cy="432197"/>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999064" y="1692265"/>
            <a:ext cx="2205038"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999064" y="3655325"/>
            <a:ext cx="220503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426748" y="3223127"/>
            <a:ext cx="2197894" cy="432197"/>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26747" y="1692265"/>
            <a:ext cx="2197894"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425734" y="3655324"/>
            <a:ext cx="2200805"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853243" y="3223127"/>
            <a:ext cx="2199085" cy="432197"/>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853242" y="1692265"/>
            <a:ext cx="2199085"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853148" y="3655322"/>
            <a:ext cx="220199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fld id="{A4ED95A0-587E-44C4-8551-E475C85EC0D1}" type="datetime1">
              <a:rPr lang="en-US" smtClean="0"/>
              <a:t>10/14/2026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4371592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stretch>
            <a:fillRect/>
          </a:stretch>
        </p:blipFill>
        <p:spPr>
          <a:xfrm>
            <a:off x="6516217" y="4029912"/>
            <a:ext cx="2399435" cy="274344"/>
          </a:xfrm>
          <a:prstGeom prst="rect">
            <a:avLst/>
          </a:prstGeom>
        </p:spPr>
      </p:pic>
    </p:spTree>
    <p:extLst>
      <p:ext uri="{BB962C8B-B14F-4D97-AF65-F5344CB8AC3E}">
        <p14:creationId xmlns:p14="http://schemas.microsoft.com/office/powerpoint/2010/main" val="4241962405"/>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7870" y="205979"/>
            <a:ext cx="8418443" cy="4363640"/>
          </a:xfrm>
        </p:spPr>
        <p:txBody>
          <a:bodyPr/>
          <a:lstStyle/>
          <a:p>
            <a:r>
              <a:rPr lang="en-US"/>
              <a:t>Click to edit Master title style</a:t>
            </a:r>
            <a:endParaRPr lang="en-GB" dirty="0"/>
          </a:p>
        </p:txBody>
      </p:sp>
      <p:sp>
        <p:nvSpPr>
          <p:cNvPr id="3" name="Date Placeholder 3"/>
          <p:cNvSpPr>
            <a:spLocks noGrp="1"/>
          </p:cNvSpPr>
          <p:nvPr>
            <p:ph type="dt" sz="half" idx="10"/>
          </p:nvPr>
        </p:nvSpPr>
        <p:spPr/>
        <p:txBody>
          <a:bodyPr/>
          <a:lstStyle>
            <a:lvl1pPr>
              <a:defRPr/>
            </a:lvl1pPr>
          </a:lstStyle>
          <a:p>
            <a:pPr>
              <a:defRPr/>
            </a:pPr>
            <a:fld id="{83CCE42A-0676-4517-9366-E955CB8CEB05}" type="datetime1">
              <a:rPr lang="en-US" smtClean="0">
                <a:solidFill>
                  <a:srgbClr val="000000">
                    <a:tint val="75000"/>
                  </a:srgbClr>
                </a:solidFill>
              </a:rPr>
              <a:t>10/14/2026</a:t>
            </a:fld>
            <a:endParaRPr lang="en-GB">
              <a:solidFill>
                <a:srgbClr val="0000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srgbClr val="0000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F5CF7FE0-638E-4F96-981B-CE47DB4E6266}" type="slidenum">
              <a:rPr lang="en-GB">
                <a:solidFill>
                  <a:srgbClr val="000000">
                    <a:tint val="75000"/>
                  </a:srgbClr>
                </a:solidFill>
              </a:rPr>
              <a:pPr>
                <a:defRPr/>
              </a:pPr>
              <a:t>‹#›</a:t>
            </a:fld>
            <a:endParaRPr lang="en-GB">
              <a:solidFill>
                <a:srgbClr val="000000">
                  <a:tint val="75000"/>
                </a:srgbClr>
              </a:solidFill>
            </a:endParaRPr>
          </a:p>
        </p:txBody>
      </p:sp>
    </p:spTree>
    <p:extLst>
      <p:ext uri="{BB962C8B-B14F-4D97-AF65-F5344CB8AC3E}">
        <p14:creationId xmlns:p14="http://schemas.microsoft.com/office/powerpoint/2010/main" val="233295219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Just body text">
    <p:spTree>
      <p:nvGrpSpPr>
        <p:cNvPr id="1" name=""/>
        <p:cNvGrpSpPr/>
        <p:nvPr/>
      </p:nvGrpSpPr>
      <p:grpSpPr>
        <a:xfrm>
          <a:off x="0" y="0"/>
          <a:ext cx="0" cy="0"/>
          <a:chOff x="0" y="0"/>
          <a:chExt cx="0" cy="0"/>
        </a:xfrm>
      </p:grpSpPr>
      <p:sp>
        <p:nvSpPr>
          <p:cNvPr id="2" name="Title 1"/>
          <p:cNvSpPr>
            <a:spLocks noGrp="1"/>
          </p:cNvSpPr>
          <p:nvPr>
            <p:ph type="title"/>
          </p:nvPr>
        </p:nvSpPr>
        <p:spPr>
          <a:xfrm>
            <a:off x="347870" y="1091443"/>
            <a:ext cx="8418443" cy="674031"/>
          </a:xfrm>
        </p:spPr>
        <p:txBody>
          <a:bodyPr anchor="t" anchorCtr="0">
            <a:spAutoFit/>
          </a:bodyPr>
          <a:lstStyle/>
          <a:p>
            <a:r>
              <a:rPr lang="en-US"/>
              <a:t>Click to edit Master title style</a:t>
            </a:r>
            <a:endParaRPr lang="en-GB" dirty="0"/>
          </a:p>
        </p:txBody>
      </p:sp>
      <p:sp>
        <p:nvSpPr>
          <p:cNvPr id="3" name="Date Placeholder 3"/>
          <p:cNvSpPr>
            <a:spLocks noGrp="1"/>
          </p:cNvSpPr>
          <p:nvPr>
            <p:ph type="dt" sz="half" idx="10"/>
          </p:nvPr>
        </p:nvSpPr>
        <p:spPr/>
        <p:txBody>
          <a:bodyPr/>
          <a:lstStyle>
            <a:lvl1pPr>
              <a:defRPr/>
            </a:lvl1pPr>
          </a:lstStyle>
          <a:p>
            <a:pPr>
              <a:defRPr/>
            </a:pPr>
            <a:fld id="{83CCE42A-0676-4517-9366-E955CB8CEB05}" type="datetime1">
              <a:rPr lang="en-US" smtClean="0">
                <a:solidFill>
                  <a:srgbClr val="000000">
                    <a:tint val="75000"/>
                  </a:srgbClr>
                </a:solidFill>
              </a:rPr>
              <a:t>10/14/2026</a:t>
            </a:fld>
            <a:endParaRPr lang="en-GB">
              <a:solidFill>
                <a:srgbClr val="0000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srgbClr val="000000">
                  <a:tint val="75000"/>
                </a:srgbClr>
              </a:solidFill>
            </a:endParaRPr>
          </a:p>
        </p:txBody>
      </p:sp>
      <p:sp>
        <p:nvSpPr>
          <p:cNvPr id="5" name="Slide Number Placeholder 5"/>
          <p:cNvSpPr>
            <a:spLocks noGrp="1"/>
          </p:cNvSpPr>
          <p:nvPr>
            <p:ph type="sldNum" sz="quarter" idx="12"/>
          </p:nvPr>
        </p:nvSpPr>
        <p:spPr>
          <a:xfrm>
            <a:off x="6738730" y="4767264"/>
            <a:ext cx="2057400" cy="273844"/>
          </a:xfrm>
        </p:spPr>
        <p:txBody>
          <a:bodyPr/>
          <a:lstStyle>
            <a:lvl1pPr>
              <a:defRPr/>
            </a:lvl1pPr>
          </a:lstStyle>
          <a:p>
            <a:pPr>
              <a:defRPr/>
            </a:pPr>
            <a:fld id="{F5CF7FE0-638E-4F96-981B-CE47DB4E6266}" type="slidenum">
              <a:rPr lang="en-GB">
                <a:solidFill>
                  <a:srgbClr val="000000">
                    <a:tint val="75000"/>
                  </a:srgbClr>
                </a:solidFill>
              </a:rPr>
              <a:pPr>
                <a:defRPr/>
              </a:pPr>
              <a:t>‹#›</a:t>
            </a:fld>
            <a:endParaRPr lang="en-GB">
              <a:solidFill>
                <a:srgbClr val="000000">
                  <a:tint val="75000"/>
                </a:srgbClr>
              </a:solidFill>
            </a:endParaRPr>
          </a:p>
        </p:txBody>
      </p:sp>
    </p:spTree>
    <p:extLst>
      <p:ext uri="{BB962C8B-B14F-4D97-AF65-F5344CB8AC3E}">
        <p14:creationId xmlns:p14="http://schemas.microsoft.com/office/powerpoint/2010/main" val="57211808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ongs Centred">
    <p:spTree>
      <p:nvGrpSpPr>
        <p:cNvPr id="1" name=""/>
        <p:cNvGrpSpPr/>
        <p:nvPr/>
      </p:nvGrpSpPr>
      <p:grpSpPr>
        <a:xfrm>
          <a:off x="0" y="0"/>
          <a:ext cx="0" cy="0"/>
          <a:chOff x="0" y="0"/>
          <a:chExt cx="0" cy="0"/>
        </a:xfrm>
      </p:grpSpPr>
      <p:sp>
        <p:nvSpPr>
          <p:cNvPr id="6" name="Rectangle 5"/>
          <p:cNvSpPr/>
          <p:nvPr userDrawn="1"/>
        </p:nvSpPr>
        <p:spPr>
          <a:xfrm>
            <a:off x="0" y="4725786"/>
            <a:ext cx="9144000" cy="417714"/>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1"/>
          <p:cNvSpPr>
            <a:spLocks noGrp="1"/>
          </p:cNvSpPr>
          <p:nvPr>
            <p:ph type="title"/>
          </p:nvPr>
        </p:nvSpPr>
        <p:spPr>
          <a:xfrm>
            <a:off x="397567" y="387624"/>
            <a:ext cx="8348869" cy="674031"/>
          </a:xfrm>
        </p:spPr>
        <p:txBody>
          <a:bodyPr anchor="t" anchorCtr="0">
            <a:spAutoFit/>
          </a:bodyPr>
          <a:lstStyle>
            <a:lvl1pPr algn="ctr">
              <a:defRPr lang="en-US" sz="4200" b="0" kern="1200" dirty="0" smtClean="0">
                <a:ln w="6350">
                  <a:noFill/>
                </a:ln>
                <a:solidFill>
                  <a:srgbClr val="3D3D3C"/>
                </a:solidFill>
                <a:effectLst>
                  <a:glow>
                    <a:schemeClr val="bg1"/>
                  </a:glow>
                </a:effectLst>
                <a:latin typeface="Arial" panose="020B0604020202020204" pitchFamily="34" charset="0"/>
                <a:ea typeface="+mj-ea"/>
                <a:cs typeface="+mj-cs"/>
              </a:defRPr>
            </a:lvl1p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153463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lank No Base Bar">
    <p:spTree>
      <p:nvGrpSpPr>
        <p:cNvPr id="1" name=""/>
        <p:cNvGrpSpPr/>
        <p:nvPr/>
      </p:nvGrpSpPr>
      <p:grpSpPr>
        <a:xfrm>
          <a:off x="0" y="0"/>
          <a:ext cx="0" cy="0"/>
          <a:chOff x="0" y="0"/>
          <a:chExt cx="0" cy="0"/>
        </a:xfrm>
      </p:grpSpPr>
      <p:sp>
        <p:nvSpPr>
          <p:cNvPr id="11" name="TextBox 10"/>
          <p:cNvSpPr txBox="1"/>
          <p:nvPr userDrawn="1"/>
        </p:nvSpPr>
        <p:spPr>
          <a:xfrm>
            <a:off x="934280" y="327987"/>
            <a:ext cx="7275443" cy="4293709"/>
          </a:xfrm>
          <a:prstGeom prst="rect">
            <a:avLst/>
          </a:prstGeom>
          <a:noFill/>
        </p:spPr>
        <p:txBody>
          <a:bodyPr wrap="square" rtlCol="0">
            <a:noAutofit/>
          </a:bodyPr>
          <a:lstStyle/>
          <a:p>
            <a:pPr algn="ctr"/>
            <a:endParaRPr lang="en-GB" sz="4200" dirty="0">
              <a:solidFill>
                <a:srgbClr val="3D3D3C"/>
              </a:solidFill>
              <a:latin typeface="Arial" panose="020B0604020202020204" pitchFamily="34" charset="0"/>
            </a:endParaRPr>
          </a:p>
        </p:txBody>
      </p:sp>
    </p:spTree>
    <p:extLst>
      <p:ext uri="{BB962C8B-B14F-4D97-AF65-F5344CB8AC3E}">
        <p14:creationId xmlns:p14="http://schemas.microsoft.com/office/powerpoint/2010/main" val="4202617698"/>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99672" y="1264756"/>
            <a:ext cx="5544656" cy="2454964"/>
          </a:xfrm>
          <a:prstGeom prst="rect">
            <a:avLst/>
          </a:prstGeom>
        </p:spPr>
      </p:pic>
    </p:spTree>
    <p:extLst>
      <p:ext uri="{BB962C8B-B14F-4D97-AF65-F5344CB8AC3E}">
        <p14:creationId xmlns:p14="http://schemas.microsoft.com/office/powerpoint/2010/main" val="432223074"/>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3" name="Rectangle 2"/>
          <p:cNvSpPr/>
          <p:nvPr userDrawn="1"/>
        </p:nvSpPr>
        <p:spPr>
          <a:xfrm>
            <a:off x="0" y="4584424"/>
            <a:ext cx="9144000" cy="559076"/>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578708"/>
            <a:ext cx="9144000" cy="577964"/>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99672" y="906952"/>
            <a:ext cx="5544656" cy="2454964"/>
          </a:xfrm>
          <a:prstGeom prst="rect">
            <a:avLst/>
          </a:prstGeom>
        </p:spPr>
      </p:pic>
    </p:spTree>
    <p:extLst>
      <p:ext uri="{BB962C8B-B14F-4D97-AF65-F5344CB8AC3E}">
        <p14:creationId xmlns:p14="http://schemas.microsoft.com/office/powerpoint/2010/main" val="1595542712"/>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w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0" y="4725786"/>
            <a:ext cx="9144000" cy="417714"/>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Placeholder 1"/>
          <p:cNvSpPr>
            <a:spLocks noGrp="1"/>
          </p:cNvSpPr>
          <p:nvPr>
            <p:ph type="title"/>
          </p:nvPr>
        </p:nvSpPr>
        <p:spPr>
          <a:xfrm>
            <a:off x="390115" y="184394"/>
            <a:ext cx="6219408"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02684" y="1235042"/>
            <a:ext cx="8353690" cy="326350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90114" y="4767264"/>
            <a:ext cx="2057400" cy="273844"/>
          </a:xfrm>
          <a:prstGeom prst="rect">
            <a:avLst/>
          </a:prstGeom>
        </p:spPr>
        <p:txBody>
          <a:bodyPr vert="horz" lIns="91440" tIns="45720" rIns="91440" bIns="45720" rtlCol="0" anchor="ctr"/>
          <a:lstStyle>
            <a:lvl1pPr algn="l">
              <a:defRPr sz="900">
                <a:solidFill>
                  <a:schemeClr val="tx1">
                    <a:lumMod val="65000"/>
                  </a:schemeClr>
                </a:solidFill>
                <a:latin typeface="Arial" panose="020B0604020202020204" pitchFamily="34" charset="0"/>
              </a:defRPr>
            </a:lvl1pPr>
          </a:lstStyle>
          <a:p>
            <a:fld id="{3DD79EEF-EDA5-4B0F-95F6-036D878614DA}" type="datetime1">
              <a:rPr lang="en-US" smtClean="0"/>
              <a:pPr/>
              <a:t>10/14/2026</a:t>
            </a:fld>
            <a:endParaRPr lang="en-GB" dirty="0"/>
          </a:p>
        </p:txBody>
      </p:sp>
      <p:sp>
        <p:nvSpPr>
          <p:cNvPr id="5" name="Footer Placeholder 4"/>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lumMod val="65000"/>
                  </a:schemeClr>
                </a:solidFill>
                <a:latin typeface="Arial" panose="020B0604020202020204" pitchFamily="34" charset="0"/>
              </a:defRPr>
            </a:lvl1pPr>
          </a:lstStyle>
          <a:p>
            <a:endParaRPr lang="en-GB" dirty="0"/>
          </a:p>
        </p:txBody>
      </p:sp>
      <p:sp>
        <p:nvSpPr>
          <p:cNvPr id="6" name="Slide Number Placeholder 5"/>
          <p:cNvSpPr>
            <a:spLocks noGrp="1"/>
          </p:cNvSpPr>
          <p:nvPr>
            <p:ph type="sldNum" sz="quarter" idx="4"/>
          </p:nvPr>
        </p:nvSpPr>
        <p:spPr>
          <a:xfrm>
            <a:off x="6698974" y="4767264"/>
            <a:ext cx="2057400" cy="273844"/>
          </a:xfrm>
          <a:prstGeom prst="rect">
            <a:avLst/>
          </a:prstGeom>
        </p:spPr>
        <p:txBody>
          <a:bodyPr vert="horz" lIns="91440" tIns="45720" rIns="91440" bIns="45720" rtlCol="0" anchor="ctr"/>
          <a:lstStyle>
            <a:lvl1pPr algn="r">
              <a:defRPr sz="900">
                <a:solidFill>
                  <a:schemeClr val="tx1">
                    <a:lumMod val="65000"/>
                  </a:schemeClr>
                </a:solidFill>
                <a:latin typeface="Arial" panose="020B0604020202020204" pitchFamily="34" charset="0"/>
              </a:defRPr>
            </a:lvl1pPr>
          </a:lstStyle>
          <a:p>
            <a:fld id="{8469DAC7-2BB9-4049-AE2F-D750F07B8F8C}" type="slidenum">
              <a:rPr lang="en-GB" smtClean="0"/>
              <a:pPr/>
              <a:t>‹#›</a:t>
            </a:fld>
            <a:endParaRPr lang="en-GB" dirty="0"/>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732877" y="197376"/>
            <a:ext cx="2023497" cy="895928"/>
          </a:xfrm>
          <a:prstGeom prst="rect">
            <a:avLst/>
          </a:prstGeom>
        </p:spPr>
      </p:pic>
    </p:spTree>
    <p:extLst>
      <p:ext uri="{BB962C8B-B14F-4D97-AF65-F5344CB8AC3E}">
        <p14:creationId xmlns:p14="http://schemas.microsoft.com/office/powerpoint/2010/main" val="311829086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709" r:id="rId8"/>
    <p:sldLayoutId id="2147483699" r:id="rId9"/>
    <p:sldLayoutId id="2147483702" r:id="rId10"/>
    <p:sldLayoutId id="2147483703" r:id="rId11"/>
    <p:sldLayoutId id="2147483708" r:id="rId12"/>
    <p:sldLayoutId id="2147483707" r:id="rId13"/>
    <p:sldLayoutId id="2147483706" r:id="rId14"/>
    <p:sldLayoutId id="2147483704" r:id="rId15"/>
    <p:sldLayoutId id="2147483705" r:id="rId16"/>
  </p:sldLayoutIdLst>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hf hdr="0" ftr="0" dt="0"/>
  <p:txStyles>
    <p:titleStyle>
      <a:lvl1pPr algn="l" defTabSz="685800" rtl="0" eaLnBrk="1" latinLnBrk="0" hangingPunct="1">
        <a:lnSpc>
          <a:spcPct val="90000"/>
        </a:lnSpc>
        <a:spcBef>
          <a:spcPct val="0"/>
        </a:spcBef>
        <a:buNone/>
        <a:defRPr sz="4200" b="0" kern="1200">
          <a:solidFill>
            <a:srgbClr val="3D3D3C"/>
          </a:solidFill>
          <a:latin typeface="Arial" panose="020B0604020202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3200" kern="1200">
          <a:solidFill>
            <a:srgbClr val="3D3D3C"/>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800" kern="1200">
          <a:solidFill>
            <a:srgbClr val="3D3D3C"/>
          </a:solidFill>
          <a:latin typeface="Arial" panose="020B06040202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400" kern="1200">
          <a:solidFill>
            <a:srgbClr val="3D3D3C"/>
          </a:solidFill>
          <a:latin typeface="Arial" panose="020B06040202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2000" kern="1200">
          <a:solidFill>
            <a:srgbClr val="3D3D3C"/>
          </a:solidFill>
          <a:latin typeface="Arial" panose="020B0604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2000" kern="1200">
          <a:solidFill>
            <a:srgbClr val="3D3D3C"/>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6E828-A540-7537-D3A8-EA6BCBB7144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9F9725F-C97F-AD97-9D17-B3FD9CC8883B}"/>
              </a:ext>
            </a:extLst>
          </p:cNvPr>
          <p:cNvSpPr>
            <a:spLocks noGrp="1"/>
          </p:cNvSpPr>
          <p:nvPr>
            <p:ph type="subTitle" idx="1"/>
          </p:nvPr>
        </p:nvSpPr>
        <p:spPr>
          <a:xfrm>
            <a:off x="3760098" y="1318325"/>
            <a:ext cx="8559182" cy="348536"/>
          </a:xfrm>
        </p:spPr>
        <p:txBody>
          <a:bodyPr>
            <a:noAutofit/>
          </a:bodyPr>
          <a:lstStyle/>
          <a:p>
            <a:r>
              <a:rPr lang="en-GB" sz="2000" dirty="0">
                <a:solidFill>
                  <a:schemeClr val="bg1"/>
                </a:solidFill>
              </a:rPr>
              <a:t>Prayer Focus: </a:t>
            </a:r>
          </a:p>
          <a:p>
            <a:r>
              <a:rPr lang="en-GB" sz="2000" dirty="0">
                <a:solidFill>
                  <a:schemeClr val="bg1"/>
                </a:solidFill>
              </a:rPr>
              <a:t>Maylands Baptist Church, Essex</a:t>
            </a:r>
          </a:p>
        </p:txBody>
      </p:sp>
      <p:sp>
        <p:nvSpPr>
          <p:cNvPr id="4" name="Title 3">
            <a:extLst>
              <a:ext uri="{FF2B5EF4-FFF2-40B4-BE49-F238E27FC236}">
                <a16:creationId xmlns:a16="http://schemas.microsoft.com/office/drawing/2014/main" id="{7533F58F-0D73-0A89-5521-1C5B319C3AA8}"/>
              </a:ext>
            </a:extLst>
          </p:cNvPr>
          <p:cNvSpPr>
            <a:spLocks noGrp="1"/>
          </p:cNvSpPr>
          <p:nvPr>
            <p:ph type="title"/>
          </p:nvPr>
        </p:nvSpPr>
        <p:spPr>
          <a:xfrm>
            <a:off x="249120" y="2001750"/>
            <a:ext cx="8851194" cy="1335055"/>
          </a:xfrm>
        </p:spPr>
        <p:txBody>
          <a:bodyPr/>
          <a:lstStyle/>
          <a:p>
            <a:pPr>
              <a:spcAft>
                <a:spcPts val="400"/>
              </a:spcAft>
              <a:buNone/>
            </a:pPr>
            <a:r>
              <a:rPr lang="en-GB" sz="1400" dirty="0">
                <a:effectLst/>
                <a:latin typeface="Arial" panose="020B0604020202020204" pitchFamily="34" charset="0"/>
                <a:ea typeface="Arial Unicode MS"/>
              </a:rPr>
              <a:t>Maylands Baptist Church is a very small fellowship, meeting in St Barnabas Family Centre. A Bible-centred church, they focus on praise, pastoral care and prayer support. Worship is led by a range of visiting preachers and worship leaders from Christian charities and churches.</a:t>
            </a:r>
            <a:br>
              <a:rPr lang="en-GB" sz="1600" dirty="0">
                <a:effectLst/>
                <a:latin typeface="Arial" panose="020B0604020202020204" pitchFamily="34" charset="0"/>
                <a:ea typeface="Arial Unicode MS"/>
              </a:rPr>
            </a:br>
            <a:r>
              <a:rPr lang="en-GB" sz="1400" dirty="0">
                <a:effectLst/>
                <a:latin typeface="Arial" panose="020B0604020202020204" pitchFamily="34" charset="0"/>
                <a:ea typeface="Arial Unicode MS"/>
              </a:rPr>
              <a:t> </a:t>
            </a:r>
            <a:br>
              <a:rPr lang="en-GB" sz="1600" dirty="0">
                <a:effectLst/>
                <a:latin typeface="Arial" panose="020B0604020202020204" pitchFamily="34" charset="0"/>
                <a:ea typeface="Arial Unicode MS"/>
              </a:rPr>
            </a:br>
            <a:r>
              <a:rPr lang="en-GB" sz="1400" dirty="0">
                <a:effectLst/>
                <a:latin typeface="Arial" panose="020B0604020202020204" pitchFamily="34" charset="0"/>
                <a:ea typeface="Arial Unicode MS"/>
              </a:rPr>
              <a:t>Originally a small waterfront village, Mayland is located on the </a:t>
            </a:r>
            <a:r>
              <a:rPr lang="en-GB" sz="1400" dirty="0" err="1">
                <a:effectLst/>
                <a:latin typeface="Arial" panose="020B0604020202020204" pitchFamily="34" charset="0"/>
                <a:ea typeface="Arial Unicode MS"/>
              </a:rPr>
              <a:t>Dengie</a:t>
            </a:r>
            <a:r>
              <a:rPr lang="en-GB" sz="1400" dirty="0">
                <a:effectLst/>
                <a:latin typeface="Arial" panose="020B0604020202020204" pitchFamily="34" charset="0"/>
                <a:ea typeface="Arial Unicode MS"/>
              </a:rPr>
              <a:t> peninsula in Essex. Once quite isolated, there’s been lots of new houses built and more are planned. The village is fairly affluent and the northern part, known as </a:t>
            </a:r>
            <a:r>
              <a:rPr lang="en-GB" sz="1400" dirty="0" err="1">
                <a:effectLst/>
                <a:latin typeface="Arial" panose="020B0604020202020204" pitchFamily="34" charset="0"/>
                <a:ea typeface="Arial Unicode MS"/>
              </a:rPr>
              <a:t>Maylandsea</a:t>
            </a:r>
            <a:r>
              <a:rPr lang="en-GB" sz="1400" dirty="0">
                <a:effectLst/>
                <a:latin typeface="Arial" panose="020B0604020202020204" pitchFamily="34" charset="0"/>
                <a:ea typeface="Arial Unicode MS"/>
              </a:rPr>
              <a:t>, has a small marina, two sailing clubs and views over the estuary.</a:t>
            </a:r>
            <a:br>
              <a:rPr lang="en-GB" sz="1600" dirty="0">
                <a:effectLst/>
                <a:latin typeface="Arial" panose="020B0604020202020204" pitchFamily="34" charset="0"/>
                <a:ea typeface="Arial Unicode MS"/>
              </a:rPr>
            </a:br>
            <a:r>
              <a:rPr lang="en-GB" sz="1400" dirty="0">
                <a:effectLst/>
                <a:latin typeface="Arial" panose="020B0604020202020204" pitchFamily="34" charset="0"/>
                <a:ea typeface="Arial Unicode MS"/>
              </a:rPr>
              <a:t> </a:t>
            </a:r>
            <a:br>
              <a:rPr lang="en-GB" sz="1600" dirty="0">
                <a:effectLst/>
                <a:latin typeface="Arial" panose="020B0604020202020204" pitchFamily="34" charset="0"/>
                <a:ea typeface="Arial Unicode MS"/>
              </a:rPr>
            </a:br>
            <a:r>
              <a:rPr lang="en-GB" sz="1400" dirty="0">
                <a:effectLst/>
                <a:latin typeface="Arial" panose="020B0604020202020204" pitchFamily="34" charset="0"/>
                <a:ea typeface="Arial Unicode MS"/>
              </a:rPr>
              <a:t>Maylands Baptist Church was planted from Burnham Baptists about 40 years ago. The current congregation is elderly, with all the limitations that entails. Still recovering from a painful split a few years ago, they are concerned about their future and are praying for wisdom as to how they can continue to be a beacon of light in Mayland.</a:t>
            </a:r>
            <a:endParaRPr lang="en-GB" sz="1600" dirty="0">
              <a:effectLst/>
              <a:latin typeface="Arial" panose="020B0604020202020204" pitchFamily="34" charset="0"/>
              <a:ea typeface="Arial Unicode MS"/>
            </a:endParaRPr>
          </a:p>
        </p:txBody>
      </p:sp>
      <p:sp>
        <p:nvSpPr>
          <p:cNvPr id="7" name="Picture Placeholder 1">
            <a:extLst>
              <a:ext uri="{FF2B5EF4-FFF2-40B4-BE49-F238E27FC236}">
                <a16:creationId xmlns:a16="http://schemas.microsoft.com/office/drawing/2014/main" id="{66E86D58-9EB0-A6F7-7B54-C863724E7F0D}"/>
              </a:ext>
            </a:extLst>
          </p:cNvPr>
          <p:cNvSpPr txBox="1">
            <a:spLocks/>
          </p:cNvSpPr>
          <p:nvPr/>
        </p:nvSpPr>
        <p:spPr>
          <a:xfrm>
            <a:off x="175290" y="-481219"/>
            <a:ext cx="5352040" cy="2774275"/>
          </a:xfrm>
          <a:prstGeom prst="roundRect">
            <a:avLst>
              <a:gd name="adj" fmla="val 1858"/>
            </a:avLst>
          </a:prstGeom>
          <a:effectLst>
            <a:outerShdw blurRad="50800" dist="50800" dir="5400000" algn="tl" rotWithShape="0">
              <a:srgbClr val="000000">
                <a:alpha val="43000"/>
              </a:srgbClr>
            </a:outerShdw>
          </a:effectLst>
        </p:spPr>
        <p:txBody>
          <a:bodyPr/>
          <a:lstStyle/>
          <a:p>
            <a:endParaRPr lang="en-GB" dirty="0"/>
          </a:p>
        </p:txBody>
      </p:sp>
      <p:sp>
        <p:nvSpPr>
          <p:cNvPr id="16" name="Title 3">
            <a:extLst>
              <a:ext uri="{FF2B5EF4-FFF2-40B4-BE49-F238E27FC236}">
                <a16:creationId xmlns:a16="http://schemas.microsoft.com/office/drawing/2014/main" id="{ED53963D-A492-BE5E-CE47-D58B598648A8}"/>
              </a:ext>
            </a:extLst>
          </p:cNvPr>
          <p:cNvSpPr txBox="1">
            <a:spLocks/>
          </p:cNvSpPr>
          <p:nvPr/>
        </p:nvSpPr>
        <p:spPr>
          <a:xfrm>
            <a:off x="175290" y="3295473"/>
            <a:ext cx="8998854" cy="1424808"/>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pPr>
              <a:lnSpc>
                <a:spcPct val="100000"/>
              </a:lnSpc>
            </a:pPr>
            <a:endParaRPr lang="en-GB" sz="1800" dirty="0">
              <a:solidFill>
                <a:srgbClr val="00000A"/>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3E62A1B6-A5D9-C365-893A-FA0DB1723D24}"/>
              </a:ext>
            </a:extLst>
          </p:cNvPr>
          <p:cNvSpPr txBox="1"/>
          <p:nvPr/>
        </p:nvSpPr>
        <p:spPr>
          <a:xfrm rot="10800000" flipV="1">
            <a:off x="555118" y="5558152"/>
            <a:ext cx="8918346" cy="697627"/>
          </a:xfrm>
          <a:prstGeom prst="rect">
            <a:avLst/>
          </a:prstGeom>
          <a:noFill/>
        </p:spPr>
        <p:txBody>
          <a:bodyPr wrap="square">
            <a:spAutoFit/>
          </a:bodyPr>
          <a:lstStyle/>
          <a:p>
            <a:pPr>
              <a:spcAft>
                <a:spcPts val="400"/>
              </a:spcAft>
            </a:pPr>
            <a:endParaRPr lang="en-GB" sz="1800" dirty="0">
              <a:solidFill>
                <a:srgbClr val="111111"/>
              </a:solidFill>
              <a:effectLst/>
              <a:latin typeface="Calibri" panose="020F0502020204030204" pitchFamily="34" charset="0"/>
              <a:ea typeface="Arial Unicode MS"/>
            </a:endParaRPr>
          </a:p>
          <a:p>
            <a:pPr>
              <a:spcAft>
                <a:spcPts val="400"/>
              </a:spcAft>
            </a:pPr>
            <a:endParaRPr lang="en-GB" sz="1800" dirty="0">
              <a:effectLst/>
              <a:latin typeface="Arial" panose="020B0604020202020204" pitchFamily="34" charset="0"/>
              <a:ea typeface="Arial Unicode MS"/>
            </a:endParaRPr>
          </a:p>
        </p:txBody>
      </p:sp>
      <p:pic>
        <p:nvPicPr>
          <p:cNvPr id="6" name="Picture Placeholder 5">
            <a:extLst>
              <a:ext uri="{FF2B5EF4-FFF2-40B4-BE49-F238E27FC236}">
                <a16:creationId xmlns:a16="http://schemas.microsoft.com/office/drawing/2014/main" id="{64C43C3A-2BDB-22CA-F255-7648FAE35F3A}"/>
              </a:ext>
            </a:extLst>
          </p:cNvPr>
          <p:cNvPicPr>
            <a:picLocks noGrp="1" noChangeAspect="1"/>
          </p:cNvPicPr>
          <p:nvPr>
            <p:ph type="pic" idx="15"/>
          </p:nvPr>
        </p:nvPicPr>
        <p:blipFill>
          <a:blip r:embed="rId3">
            <a:extLst>
              <a:ext uri="{28A0092B-C50C-407E-A947-70E740481C1C}">
                <a14:useLocalDpi xmlns:a14="http://schemas.microsoft.com/office/drawing/2010/main" val="0"/>
              </a:ext>
            </a:extLst>
          </a:blip>
          <a:srcRect t="520" b="520"/>
          <a:stretch/>
        </p:blipFill>
        <p:spPr>
          <a:xfrm>
            <a:off x="358520" y="178409"/>
            <a:ext cx="3401578" cy="1763236"/>
          </a:xfrm>
        </p:spPr>
      </p:pic>
    </p:spTree>
    <p:extLst>
      <p:ext uri="{BB962C8B-B14F-4D97-AF65-F5344CB8AC3E}">
        <p14:creationId xmlns:p14="http://schemas.microsoft.com/office/powerpoint/2010/main" val="3073443205"/>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99BE7-2D47-250E-9C31-1A81F96ED0E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1F7A178-1B6A-B349-E855-9C99B52766A9}"/>
              </a:ext>
            </a:extLst>
          </p:cNvPr>
          <p:cNvSpPr>
            <a:spLocks noGrp="1"/>
          </p:cNvSpPr>
          <p:nvPr>
            <p:ph type="subTitle" idx="1"/>
          </p:nvPr>
        </p:nvSpPr>
        <p:spPr>
          <a:xfrm>
            <a:off x="3760098" y="1318325"/>
            <a:ext cx="8559182" cy="348536"/>
          </a:xfrm>
        </p:spPr>
        <p:txBody>
          <a:bodyPr>
            <a:normAutofit fontScale="25000" lnSpcReduction="20000"/>
          </a:bodyPr>
          <a:lstStyle/>
          <a:p>
            <a:r>
              <a:rPr lang="en-GB" sz="8800" dirty="0">
                <a:solidFill>
                  <a:schemeClr val="bg1"/>
                </a:solidFill>
              </a:rPr>
              <a:t>Prayer Focus: </a:t>
            </a:r>
          </a:p>
          <a:p>
            <a:r>
              <a:rPr lang="en-GB" sz="8800" dirty="0">
                <a:solidFill>
                  <a:schemeClr val="bg1"/>
                </a:solidFill>
              </a:rPr>
              <a:t>Maylands Baptist Church</a:t>
            </a:r>
          </a:p>
        </p:txBody>
      </p:sp>
      <p:sp>
        <p:nvSpPr>
          <p:cNvPr id="4" name="Title 3">
            <a:extLst>
              <a:ext uri="{FF2B5EF4-FFF2-40B4-BE49-F238E27FC236}">
                <a16:creationId xmlns:a16="http://schemas.microsoft.com/office/drawing/2014/main" id="{3EE02D37-D772-0405-2230-2E840797684C}"/>
              </a:ext>
            </a:extLst>
          </p:cNvPr>
          <p:cNvSpPr>
            <a:spLocks noGrp="1"/>
          </p:cNvSpPr>
          <p:nvPr>
            <p:ph type="title"/>
          </p:nvPr>
        </p:nvSpPr>
        <p:spPr>
          <a:xfrm>
            <a:off x="314319" y="2693320"/>
            <a:ext cx="8761588" cy="1335055"/>
          </a:xfrm>
        </p:spPr>
        <p:txBody>
          <a:bodyPr/>
          <a:lstStyle/>
          <a:p>
            <a:pPr>
              <a:spcAft>
                <a:spcPts val="400"/>
              </a:spcAft>
            </a:pPr>
            <a:br>
              <a:rPr lang="en-GB" sz="1800" dirty="0">
                <a:solidFill>
                  <a:srgbClr val="000000"/>
                </a:solidFill>
                <a:effectLst/>
                <a:latin typeface="Aptos" panose="020B0004020202020204" pitchFamily="34" charset="0"/>
                <a:ea typeface="Times New Roman" panose="02020603050405020304" pitchFamily="18" charset="0"/>
                <a:cs typeface="Arial" panose="020B0604020202020204" pitchFamily="34" charset="0"/>
              </a:rPr>
            </a:br>
            <a:endParaRPr lang="en-GB" sz="1800" dirty="0">
              <a:solidFill>
                <a:srgbClr val="000000"/>
              </a:solidFill>
              <a:effectLst/>
              <a:latin typeface="Aptos" panose="020B0004020202020204" pitchFamily="34" charset="0"/>
              <a:ea typeface="Times New Roman" panose="02020603050405020304" pitchFamily="18" charset="0"/>
              <a:cs typeface="Arial" panose="020B0604020202020204" pitchFamily="34" charset="0"/>
            </a:endParaRPr>
          </a:p>
        </p:txBody>
      </p:sp>
      <p:sp>
        <p:nvSpPr>
          <p:cNvPr id="7" name="Picture Placeholder 1">
            <a:extLst>
              <a:ext uri="{FF2B5EF4-FFF2-40B4-BE49-F238E27FC236}">
                <a16:creationId xmlns:a16="http://schemas.microsoft.com/office/drawing/2014/main" id="{BC65864C-C05F-BB93-7D0C-EFE3359F0484}"/>
              </a:ext>
            </a:extLst>
          </p:cNvPr>
          <p:cNvSpPr txBox="1">
            <a:spLocks/>
          </p:cNvSpPr>
          <p:nvPr/>
        </p:nvSpPr>
        <p:spPr>
          <a:xfrm>
            <a:off x="175290" y="-481219"/>
            <a:ext cx="5352040" cy="2774275"/>
          </a:xfrm>
          <a:prstGeom prst="roundRect">
            <a:avLst>
              <a:gd name="adj" fmla="val 1858"/>
            </a:avLst>
          </a:prstGeom>
          <a:effectLst>
            <a:outerShdw blurRad="50800" dist="50800" dir="5400000" algn="tl" rotWithShape="0">
              <a:srgbClr val="000000">
                <a:alpha val="43000"/>
              </a:srgbClr>
            </a:outerShdw>
          </a:effectLst>
        </p:spPr>
        <p:txBody>
          <a:bodyPr/>
          <a:lstStyle/>
          <a:p>
            <a:endParaRPr lang="en-GB" dirty="0"/>
          </a:p>
        </p:txBody>
      </p:sp>
      <p:sp>
        <p:nvSpPr>
          <p:cNvPr id="16" name="Title 3">
            <a:extLst>
              <a:ext uri="{FF2B5EF4-FFF2-40B4-BE49-F238E27FC236}">
                <a16:creationId xmlns:a16="http://schemas.microsoft.com/office/drawing/2014/main" id="{06C3EF6C-41B7-DF08-5CD4-3D3E86855111}"/>
              </a:ext>
            </a:extLst>
          </p:cNvPr>
          <p:cNvSpPr txBox="1">
            <a:spLocks/>
          </p:cNvSpPr>
          <p:nvPr/>
        </p:nvSpPr>
        <p:spPr>
          <a:xfrm>
            <a:off x="175290" y="3295473"/>
            <a:ext cx="8998854" cy="1424808"/>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pPr>
              <a:lnSpc>
                <a:spcPct val="100000"/>
              </a:lnSpc>
            </a:pPr>
            <a:endParaRPr lang="en-GB" sz="1800" dirty="0">
              <a:solidFill>
                <a:srgbClr val="00000A"/>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C9936744-A6D0-A1C8-21CD-5B09106FEAC7}"/>
              </a:ext>
            </a:extLst>
          </p:cNvPr>
          <p:cNvSpPr txBox="1"/>
          <p:nvPr/>
        </p:nvSpPr>
        <p:spPr>
          <a:xfrm rot="10800000" flipV="1">
            <a:off x="555118" y="5558152"/>
            <a:ext cx="8918346" cy="697627"/>
          </a:xfrm>
          <a:prstGeom prst="rect">
            <a:avLst/>
          </a:prstGeom>
          <a:noFill/>
        </p:spPr>
        <p:txBody>
          <a:bodyPr wrap="square">
            <a:spAutoFit/>
          </a:bodyPr>
          <a:lstStyle/>
          <a:p>
            <a:pPr>
              <a:spcAft>
                <a:spcPts val="400"/>
              </a:spcAft>
            </a:pPr>
            <a:endParaRPr lang="en-GB" sz="1800" dirty="0">
              <a:solidFill>
                <a:srgbClr val="111111"/>
              </a:solidFill>
              <a:effectLst/>
              <a:latin typeface="Calibri" panose="020F0502020204030204" pitchFamily="34" charset="0"/>
              <a:ea typeface="Arial Unicode MS"/>
            </a:endParaRPr>
          </a:p>
          <a:p>
            <a:pPr>
              <a:spcAft>
                <a:spcPts val="400"/>
              </a:spcAft>
            </a:pPr>
            <a:endParaRPr lang="en-GB" sz="1800" dirty="0">
              <a:effectLst/>
              <a:latin typeface="Arial" panose="020B0604020202020204" pitchFamily="34" charset="0"/>
              <a:ea typeface="Arial Unicode MS"/>
            </a:endParaRPr>
          </a:p>
        </p:txBody>
      </p:sp>
      <p:pic>
        <p:nvPicPr>
          <p:cNvPr id="6" name="Picture Placeholder 5">
            <a:extLst>
              <a:ext uri="{FF2B5EF4-FFF2-40B4-BE49-F238E27FC236}">
                <a16:creationId xmlns:a16="http://schemas.microsoft.com/office/drawing/2014/main" id="{33CC0E21-00DD-B127-F4E2-C798E5BA30D8}"/>
              </a:ext>
            </a:extLst>
          </p:cNvPr>
          <p:cNvPicPr>
            <a:picLocks noGrp="1" noChangeAspect="1"/>
          </p:cNvPicPr>
          <p:nvPr>
            <p:ph type="pic" idx="15"/>
          </p:nvPr>
        </p:nvPicPr>
        <p:blipFill>
          <a:blip r:embed="rId3">
            <a:extLst>
              <a:ext uri="{28A0092B-C50C-407E-A947-70E740481C1C}">
                <a14:useLocalDpi xmlns:a14="http://schemas.microsoft.com/office/drawing/2010/main" val="0"/>
              </a:ext>
            </a:extLst>
          </a:blip>
          <a:srcRect t="10441" b="10441"/>
          <a:stretch/>
        </p:blipFill>
        <p:spPr>
          <a:xfrm>
            <a:off x="358520" y="118946"/>
            <a:ext cx="3401578" cy="1763236"/>
          </a:xfrm>
        </p:spPr>
      </p:pic>
      <p:sp>
        <p:nvSpPr>
          <p:cNvPr id="2" name="Title 3">
            <a:extLst>
              <a:ext uri="{FF2B5EF4-FFF2-40B4-BE49-F238E27FC236}">
                <a16:creationId xmlns:a16="http://schemas.microsoft.com/office/drawing/2014/main" id="{A862909C-7F9E-95A9-9487-C62F95D7AE4D}"/>
              </a:ext>
            </a:extLst>
          </p:cNvPr>
          <p:cNvSpPr txBox="1">
            <a:spLocks/>
          </p:cNvSpPr>
          <p:nvPr/>
        </p:nvSpPr>
        <p:spPr>
          <a:xfrm>
            <a:off x="68093" y="1960418"/>
            <a:ext cx="8909577" cy="1335055"/>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pPr>
              <a:buNone/>
            </a:pPr>
            <a:r>
              <a:rPr lang="en-GB" sz="1600" kern="100" dirty="0">
                <a:effectLst/>
                <a:latin typeface="Calibri" panose="020F0502020204030204" pitchFamily="34" charset="0"/>
                <a:ea typeface="Calibri" panose="020F0502020204030204" pitchFamily="34" charset="0"/>
                <a:cs typeface="Times New Roman" panose="02020603050405020304" pitchFamily="18" charset="0"/>
              </a:rPr>
              <a:t>Prayer points</a:t>
            </a:r>
          </a:p>
          <a:p>
            <a:pPr>
              <a:buNone/>
            </a:pPr>
            <a:endParaRPr lang="en-GB" sz="1400" kern="100">
              <a:effectLst/>
              <a:latin typeface="Arial" panose="020B0604020202020204" pitchFamily="34" charset="0"/>
              <a:ea typeface="Noto Sans Mono CJK SC"/>
              <a:cs typeface="Liberation Mono"/>
            </a:endParaRPr>
          </a:p>
          <a:p>
            <a:pPr>
              <a:buNone/>
            </a:pPr>
            <a:r>
              <a:rPr lang="en-GB" sz="1400" kern="100">
                <a:effectLst/>
                <a:latin typeface="Arial" panose="020B0604020202020204" pitchFamily="34" charset="0"/>
                <a:ea typeface="Noto Sans Mono CJK SC"/>
                <a:cs typeface="Liberation Mono"/>
              </a:rPr>
              <a:t>Please </a:t>
            </a:r>
            <a:r>
              <a:rPr lang="en-GB" sz="1400" kern="100" dirty="0">
                <a:effectLst/>
                <a:latin typeface="Arial" panose="020B0604020202020204" pitchFamily="34" charset="0"/>
                <a:ea typeface="Noto Sans Mono CJK SC"/>
                <a:cs typeface="Liberation Mono"/>
              </a:rPr>
              <a:t>thank God </a:t>
            </a:r>
            <a:endParaRPr lang="en-GB" sz="1400" kern="100" dirty="0">
              <a:effectLst/>
              <a:latin typeface="Liberation Mono"/>
              <a:ea typeface="Noto Sans Mono CJK SC"/>
            </a:endParaRPr>
          </a:p>
          <a:p>
            <a:pPr marL="342900" lvl="0" indent="-342900">
              <a:buFont typeface="Wingdings" panose="05000000000000000000" pitchFamily="2" charset="2"/>
              <a:buChar char=""/>
              <a:tabLst>
                <a:tab pos="457200" algn="l"/>
              </a:tabLst>
            </a:pPr>
            <a:r>
              <a:rPr lang="en-GB" sz="1400" kern="100" dirty="0">
                <a:effectLst/>
                <a:latin typeface="Arial" panose="020B0604020202020204" pitchFamily="34" charset="0"/>
                <a:ea typeface="Noto Sans Mono CJK SC"/>
                <a:cs typeface="Liberation Mono"/>
              </a:rPr>
              <a:t>for being a constant inspiration, guide and hope to those at Maylands   </a:t>
            </a:r>
            <a:endParaRPr lang="en-GB" sz="1400" kern="100" dirty="0">
              <a:effectLst/>
              <a:latin typeface="Liberation Mono"/>
              <a:ea typeface="Noto Sans Mono CJK SC"/>
              <a:cs typeface="Wingdings" panose="05000000000000000000" pitchFamily="2" charset="2"/>
            </a:endParaRPr>
          </a:p>
          <a:p>
            <a:pPr marL="342900" lvl="0" indent="-342900">
              <a:buFont typeface="Wingdings" panose="05000000000000000000" pitchFamily="2" charset="2"/>
              <a:buChar char=""/>
              <a:tabLst>
                <a:tab pos="457200" algn="l"/>
              </a:tabLst>
            </a:pPr>
            <a:r>
              <a:rPr lang="en-GB" sz="1400" kern="100" dirty="0">
                <a:effectLst/>
                <a:latin typeface="Arial" panose="020B0604020202020204" pitchFamily="34" charset="0"/>
                <a:ea typeface="Noto Sans Mono CJK SC"/>
                <a:cs typeface="Liberation Mono"/>
              </a:rPr>
              <a:t>for his faithfulness in providing speakers and preachers for services and the finances to pay expenses and rent the family centre</a:t>
            </a:r>
            <a:endParaRPr lang="en-GB" sz="1400" kern="100" dirty="0">
              <a:effectLst/>
              <a:latin typeface="Liberation Mono"/>
              <a:ea typeface="Noto Sans Mono CJK SC"/>
              <a:cs typeface="Wingdings" panose="05000000000000000000" pitchFamily="2" charset="2"/>
            </a:endParaRPr>
          </a:p>
          <a:p>
            <a:pPr>
              <a:buNone/>
            </a:pPr>
            <a:r>
              <a:rPr lang="en-GB" sz="1400" kern="100" dirty="0">
                <a:effectLst/>
                <a:latin typeface="Arial" panose="020B0604020202020204" pitchFamily="34" charset="0"/>
                <a:ea typeface="Noto Sans Mono CJK SC"/>
                <a:cs typeface="Liberation Mono"/>
              </a:rPr>
              <a:t> </a:t>
            </a:r>
            <a:endParaRPr lang="en-GB" sz="1400" kern="100" dirty="0">
              <a:effectLst/>
              <a:latin typeface="Liberation Mono"/>
              <a:ea typeface="Noto Sans Mono CJK SC"/>
            </a:endParaRPr>
          </a:p>
          <a:p>
            <a:pPr>
              <a:buNone/>
            </a:pPr>
            <a:r>
              <a:rPr lang="en-GB" sz="1400" kern="100" dirty="0">
                <a:effectLst/>
                <a:latin typeface="Arial" panose="020B0604020202020204" pitchFamily="34" charset="0"/>
                <a:ea typeface="Noto Sans Mono CJK SC"/>
                <a:cs typeface="Liberation Mono"/>
              </a:rPr>
              <a:t>Please pray </a:t>
            </a:r>
            <a:endParaRPr lang="en-GB" sz="1400" kern="100" dirty="0">
              <a:effectLst/>
              <a:latin typeface="Liberation Mono"/>
              <a:ea typeface="Noto Sans Mono CJK SC"/>
            </a:endParaRPr>
          </a:p>
          <a:p>
            <a:pPr marL="342900" lvl="0" indent="-342900">
              <a:buFont typeface="Wingdings" panose="05000000000000000000" pitchFamily="2" charset="2"/>
              <a:buChar char=""/>
              <a:tabLst>
                <a:tab pos="457200" algn="l"/>
              </a:tabLst>
            </a:pPr>
            <a:r>
              <a:rPr lang="en-GB" sz="1400" kern="100" dirty="0">
                <a:effectLst/>
                <a:latin typeface="Arial" panose="020B0604020202020204" pitchFamily="34" charset="0"/>
                <a:ea typeface="Noto Sans Mono CJK SC"/>
                <a:cs typeface="Liberation Mono"/>
              </a:rPr>
              <a:t>for healing, renewing and strengthening, from hurts and for the future</a:t>
            </a:r>
            <a:endParaRPr lang="en-GB" sz="1400" kern="100" dirty="0">
              <a:effectLst/>
              <a:latin typeface="Liberation Mono"/>
              <a:ea typeface="Noto Sans Mono CJK SC"/>
              <a:cs typeface="Wingdings" panose="05000000000000000000" pitchFamily="2" charset="2"/>
            </a:endParaRPr>
          </a:p>
          <a:p>
            <a:pPr marL="342900" lvl="0" indent="-342900">
              <a:buFont typeface="Wingdings" panose="05000000000000000000" pitchFamily="2" charset="2"/>
              <a:buChar char=""/>
              <a:tabLst>
                <a:tab pos="457200" algn="l"/>
              </a:tabLst>
            </a:pPr>
            <a:r>
              <a:rPr lang="en-GB" sz="1400" kern="100" dirty="0">
                <a:effectLst/>
                <a:latin typeface="Arial" panose="020B0604020202020204" pitchFamily="34" charset="0"/>
                <a:ea typeface="Noto Sans Mono CJK SC"/>
                <a:cs typeface="Liberation Mono"/>
              </a:rPr>
              <a:t>that the Lord shows the church how they can best bless and serve the village of Mayland and glorify him</a:t>
            </a:r>
            <a:endParaRPr lang="en-GB" sz="1400" kern="100" dirty="0">
              <a:effectLst/>
              <a:latin typeface="Liberation Mono"/>
              <a:ea typeface="Noto Sans Mono CJK SC"/>
              <a:cs typeface="Wingdings" panose="05000000000000000000" pitchFamily="2" charset="2"/>
            </a:endParaRPr>
          </a:p>
          <a:p>
            <a:pPr lvl="0"/>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br>
              <a:rPr lang="en-GB" sz="1800" kern="100" dirty="0">
                <a:latin typeface="Aptos" panose="020B0004020202020204" pitchFamily="34" charset="0"/>
                <a:ea typeface="Aptos" panose="020B0004020202020204" pitchFamily="34" charset="0"/>
                <a:cs typeface="Times New Roman" panose="02020603050405020304" pitchFamily="18" charset="0"/>
              </a:rPr>
            </a:br>
            <a:endParaRPr lang="en-GB" sz="1600" dirty="0">
              <a:solidFill>
                <a:schemeClr val="bg1"/>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68642710"/>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
</file>

<file path=ppt/theme/theme1.xml><?xml version="1.0" encoding="utf-8"?>
<a:theme xmlns:a="http://schemas.openxmlformats.org/drawingml/2006/main" name="EBA Prayer Focus Slides Arial 16x9 Templat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EBA Bariol">
      <a:majorFont>
        <a:latin typeface="Bariol"/>
        <a:ea typeface=""/>
        <a:cs typeface=""/>
      </a:majorFont>
      <a:minorFont>
        <a:latin typeface="Bariol"/>
        <a:ea typeface=""/>
        <a:cs typeface=""/>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7b12498-5bef-4fea-b8c1-8ca357f54321" xsi:nil="true"/>
    <lcf76f155ced4ddcb4097134ff3c332f xmlns="a297fd61-6760-45fc-94db-4e77ca9046e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0A153A272737D4ABA6FE8CB33847307" ma:contentTypeVersion="19" ma:contentTypeDescription="Create a new document." ma:contentTypeScope="" ma:versionID="3c4a4541055010726caf84d3c20a3dbc">
  <xsd:schema xmlns:xsd="http://www.w3.org/2001/XMLSchema" xmlns:xs="http://www.w3.org/2001/XMLSchema" xmlns:p="http://schemas.microsoft.com/office/2006/metadata/properties" xmlns:ns2="e7b12498-5bef-4fea-b8c1-8ca357f54321" xmlns:ns3="a297fd61-6760-45fc-94db-4e77ca9046e5" targetNamespace="http://schemas.microsoft.com/office/2006/metadata/properties" ma:root="true" ma:fieldsID="0a3198a451bcb088744560df41b15458" ns2:_="" ns3:_="">
    <xsd:import namespace="e7b12498-5bef-4fea-b8c1-8ca357f54321"/>
    <xsd:import namespace="a297fd61-6760-45fc-94db-4e77ca9046e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b12498-5bef-4fea-b8c1-8ca357f5432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3e964f8-25be-4ef8-8e9b-fbf61d831958}" ma:internalName="TaxCatchAll" ma:showField="CatchAllData" ma:web="e7b12498-5bef-4fea-b8c1-8ca357f5432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297fd61-6760-45fc-94db-4e77ca9046e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67c7431-7644-4b26-b9e8-dd402be1da2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44A521-866D-416D-9248-6752A21D874C}">
  <ds:schemaRefs>
    <ds:schemaRef ds:uri="http://schemas.microsoft.com/office/2006/metadata/properties"/>
    <ds:schemaRef ds:uri="http://schemas.microsoft.com/office/infopath/2007/PartnerControls"/>
    <ds:schemaRef ds:uri="e7b12498-5bef-4fea-b8c1-8ca357f54321"/>
    <ds:schemaRef ds:uri="a297fd61-6760-45fc-94db-4e77ca9046e5"/>
  </ds:schemaRefs>
</ds:datastoreItem>
</file>

<file path=customXml/itemProps2.xml><?xml version="1.0" encoding="utf-8"?>
<ds:datastoreItem xmlns:ds="http://schemas.openxmlformats.org/officeDocument/2006/customXml" ds:itemID="{FBDE0391-AB61-4B03-92E1-BD81B73CC91C}">
  <ds:schemaRefs>
    <ds:schemaRef ds:uri="http://schemas.microsoft.com/sharepoint/v3/contenttype/forms"/>
  </ds:schemaRefs>
</ds:datastoreItem>
</file>

<file path=customXml/itemProps3.xml><?xml version="1.0" encoding="utf-8"?>
<ds:datastoreItem xmlns:ds="http://schemas.openxmlformats.org/officeDocument/2006/customXml" ds:itemID="{6C955276-81A9-4501-AA49-D94E9E0610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7b12498-5bef-4fea-b8c1-8ca357f54321"/>
    <ds:schemaRef ds:uri="a297fd61-6760-45fc-94db-4e77ca9046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EBA Prayer Focus Slides Arial 16x9 Template</Template>
  <TotalTime>22</TotalTime>
  <Words>271</Words>
  <Application>Microsoft Office PowerPoint</Application>
  <PresentationFormat>On-screen Show (16:9)</PresentationFormat>
  <Paragraphs>19</Paragraphs>
  <Slides>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Aptos</vt:lpstr>
      <vt:lpstr>Arial</vt:lpstr>
      <vt:lpstr>Calibri</vt:lpstr>
      <vt:lpstr>Liberation Mono</vt:lpstr>
      <vt:lpstr>Wingdings</vt:lpstr>
      <vt:lpstr>EBA Prayer Focus Slides Arial 16x9 Template</vt:lpstr>
      <vt:lpstr>Maylands Baptist Church is a very small fellowship, meeting in St Barnabas Family Centre. A Bible-centred church, they focus on praise, pastoral care and prayer support. Worship is led by a range of visiting preachers and worship leaders from Christian charities and churches.   Originally a small waterfront village, Mayland is located on the Dengie peninsula in Essex. Once quite isolated, there’s been lots of new houses built and more are planned. The village is fairly affluent and the northern part, known as Maylandsea, has a small marina, two sailing clubs and views over the estuary.   Maylands Baptist Church was planted from Burnham Baptists about 40 years ago. The current congregation is elderly, with all the limitations that entails. Still recovering from a painful split a few years ago, they are concerned about their future and are praying for wisdom as to how they can continue to be a beacon of light in Mayland.</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Please pray for us as we seek God’s will for our future mission and ministry, and as we develop a planning application to improve our premises to meet our expanding requirements and numbers.</dc:title>
  <dc:creator>David Elcock</dc:creator>
  <cp:lastModifiedBy>EBA Secretary</cp:lastModifiedBy>
  <cp:revision>265</cp:revision>
  <cp:lastPrinted>2017-08-23T11:19:32Z</cp:lastPrinted>
  <dcterms:created xsi:type="dcterms:W3CDTF">2017-09-11T20:05:50Z</dcterms:created>
  <dcterms:modified xsi:type="dcterms:W3CDTF">2026-10-14T10:49:59Z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0x01010050A153A272737D4ABA6FE8CB33847307</vt:lpwstr>
  </property>
  <property fmtid="{D5CDD505-2E9C-101B-9397-08002B2CF9AE}" pid="3" name="MediaServiceImageTags">
    <vt:lpwstr/>
  </property>
</Properties>
</file>