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7"/>
  </p:notesMasterIdLst>
  <p:handoutMasterIdLst>
    <p:handoutMasterId r:id="rId8"/>
  </p:handoutMasterIdLst>
  <p:sldIdLst>
    <p:sldId id="484" r:id="rId5"/>
    <p:sldId id="485" r:id="rId6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962428-05F8-4D1B-86B3-73298E88E862}" v="2" dt="2026-10-14T10:46:53.9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 autoAdjust="0"/>
  </p:normalViewPr>
  <p:slideViewPr>
    <p:cSldViewPr snapToGrid="0" showGuides="1">
      <p:cViewPr varScale="1">
        <p:scale>
          <a:sx n="71" d="100"/>
          <a:sy n="71" d="100"/>
        </p:scale>
        <p:origin x="109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35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notesViewPr>
    <p:cSldViewPr snapToGrid="0">
      <p:cViewPr varScale="1">
        <p:scale>
          <a:sx n="80" d="100"/>
          <a:sy n="80" d="100"/>
        </p:scale>
        <p:origin x="-3906" y="-84"/>
      </p:cViewPr>
      <p:guideLst>
        <p:guide orient="horz" pos="3223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BA Secretary" userId="01831914-a541-4f96-8eda-00003fe7c889" providerId="ADAL" clId="{C839A4B8-01FA-4057-9187-2A33AAD32F05}"/>
    <pc:docChg chg="modSld">
      <pc:chgData name="EBA Secretary" userId="01831914-a541-4f96-8eda-00003fe7c889" providerId="ADAL" clId="{C839A4B8-01FA-4057-9187-2A33AAD32F05}" dt="2026-10-14T10:46:53.967" v="1" actId="1076"/>
      <pc:docMkLst>
        <pc:docMk/>
      </pc:docMkLst>
      <pc:sldChg chg="modSp">
        <pc:chgData name="EBA Secretary" userId="01831914-a541-4f96-8eda-00003fe7c889" providerId="ADAL" clId="{C839A4B8-01FA-4057-9187-2A33AAD32F05}" dt="2026-10-14T10:46:53.967" v="1" actId="1076"/>
        <pc:sldMkLst>
          <pc:docMk/>
          <pc:sldMk cId="3759383840" sldId="484"/>
        </pc:sldMkLst>
        <pc:spChg chg="mod">
          <ac:chgData name="EBA Secretary" userId="01831914-a541-4f96-8eda-00003fe7c889" providerId="ADAL" clId="{C839A4B8-01FA-4057-9187-2A33AAD32F05}" dt="2026-10-14T10:46:53.967" v="1" actId="1076"/>
          <ac:spMkLst>
            <pc:docMk/>
            <pc:sldMk cId="3759383840" sldId="484"/>
            <ac:spMk id="2" creationId="{4C0D59EF-6249-6583-D936-D9FEF7709CCA}"/>
          </ac:spMkLst>
        </pc:spChg>
      </pc:sldChg>
      <pc:sldChg chg="modSp">
        <pc:chgData name="EBA Secretary" userId="01831914-a541-4f96-8eda-00003fe7c889" providerId="ADAL" clId="{C839A4B8-01FA-4057-9187-2A33AAD32F05}" dt="2026-10-14T10:46:31.875" v="0" actId="1076"/>
        <pc:sldMkLst>
          <pc:docMk/>
          <pc:sldMk cId="3493917023" sldId="485"/>
        </pc:sldMkLst>
        <pc:spChg chg="mod">
          <ac:chgData name="EBA Secretary" userId="01831914-a541-4f96-8eda-00003fe7c889" providerId="ADAL" clId="{C839A4B8-01FA-4057-9187-2A33AAD32F05}" dt="2026-10-14T10:46:31.875" v="0" actId="1076"/>
          <ac:spMkLst>
            <pc:docMk/>
            <pc:sldMk cId="3493917023" sldId="485"/>
            <ac:spMk id="2" creationId="{A430A806-4331-A9AA-8A0E-AAFD4419584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0FAF11-B041-491D-84A9-C4F76C3968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8E343-5F82-4641-9F1D-769DED5A5A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22355D3-2135-4A74-8075-BC6DF9B460BF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15CB9-BE82-488B-A815-B01D14451D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2CF3-5E8F-4357-8E25-FC1763BD30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0B93C27-3F91-4430-B94C-DDC1BAA03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149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2C5EC86-FAC9-410C-9BDE-956EA9C802BC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247E48A-B93D-4429-9AAD-6D160EA7DB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3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3D5F8-95C3-8B4E-D65D-B197AAA95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954FA0-355A-616E-342E-808E78684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3EEF90-3AC6-7A16-588A-3EF6B9185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366CF-EF62-D91F-5440-1F8B460EB5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430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56A8A-26BC-241D-7285-BB2A6BF82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2C7609-54F7-EB33-F3FC-84909D4AD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7021C-BE0E-0569-3812-BAB5922AC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8F78A-B98C-FEC2-8922-91A90B7670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00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687" y="4464028"/>
            <a:ext cx="8348869" cy="1194650"/>
          </a:xfrm>
        </p:spPr>
        <p:txBody>
          <a:bodyPr wrap="none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kern="1200" dirty="0">
                <a:solidFill>
                  <a:srgbClr val="3D3D3C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686" y="3829878"/>
            <a:ext cx="8348869" cy="618523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1664F0-4563-4CBA-A6FA-DD2AEB7A5845}" type="datetime1">
              <a:rPr lang="en-US" smtClean="0"/>
              <a:t>10/14/2026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588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0176" y="216041"/>
            <a:ext cx="6219408" cy="1325563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745" y="1646723"/>
            <a:ext cx="835369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37A1B-CBE0-46EA-A71E-8E715F7007B1}" type="datetime1">
              <a:rPr lang="en-US" smtClean="0"/>
              <a:t>10/14/2026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7D194DFD-B235-4DCD-A12E-3D2FCC86B21A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707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7687" y="4464027"/>
            <a:ext cx="8348870" cy="1223597"/>
          </a:xfrm>
        </p:spPr>
        <p:txBody>
          <a:bodyPr wrap="none" anchor="t">
            <a:normAutofit/>
          </a:bodyPr>
          <a:lstStyle>
            <a:lvl1pPr algn="l">
              <a:defRPr sz="4200" b="0" spc="-225">
                <a:solidFill>
                  <a:srgbClr val="3D3D3C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77687" y="3829878"/>
            <a:ext cx="8348870" cy="63279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62092E-3F2F-44A3-A6A9-A1C0D15FA81F}" type="datetime1">
              <a:rPr lang="en-US" smtClean="0"/>
              <a:t>10/14/2026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8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115" y="245858"/>
            <a:ext cx="621940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745" y="1825625"/>
            <a:ext cx="4128578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0795" y="1825625"/>
            <a:ext cx="413576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B5D60A-0BB5-41B8-9502-D2606D9A91BE}" type="datetime1">
              <a:rPr lang="en-US" smtClean="0"/>
              <a:t>10/14/2026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51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5" y="245858"/>
            <a:ext cx="626165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3" y="1561895"/>
            <a:ext cx="404792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3D3D3C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683" y="2385807"/>
            <a:ext cx="404792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0185" y="1561895"/>
            <a:ext cx="4056250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1">
                <a:solidFill>
                  <a:srgbClr val="3D3D3C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0185" y="2385807"/>
            <a:ext cx="405625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02332-ED9C-4E44-8BDC-FDC2196864A7}" type="datetime1">
              <a:rPr lang="en-US" smtClean="0"/>
              <a:t>10/14/2026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76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48" y="516831"/>
            <a:ext cx="6221895" cy="785195"/>
          </a:xfrm>
        </p:spPr>
        <p:txBody>
          <a:bodyPr anchor="t" anchorCtr="0">
            <a:normAutofit/>
          </a:bodyPr>
          <a:lstStyle>
            <a:lvl1pPr algn="l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1EC06F-19BF-4C31-8E25-977409355A5E}" type="datetime1">
              <a:rPr lang="en-US" smtClean="0"/>
              <a:t>10/14/2026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686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AD27F-BFEF-4636-92C8-76AE31339A19}" type="datetime1">
              <a:rPr lang="en-US" smtClean="0"/>
              <a:t>10/14/2026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9BC2D040-2D5F-40EB-B6C8-5D6F836E7514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2737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402718" y="310329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Click icon to add picture from Prayer Focus church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443" y="3790122"/>
            <a:ext cx="8348870" cy="63279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Prayer Focus: Click to edit name of church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56591" y="4432854"/>
            <a:ext cx="8219661" cy="1769163"/>
          </a:xfrm>
        </p:spPr>
        <p:txBody>
          <a:bodyPr anchor="t" anchorCtr="0">
            <a:noAutofit/>
          </a:bodyPr>
          <a:lstStyle>
            <a:lvl1pPr algn="l"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prayer point(s)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87506"/>
            <a:ext cx="9144000" cy="57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4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57810" y="216041"/>
            <a:ext cx="630140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ED95A0-587E-44C4-8551-E475C85EC0D1}" type="datetime1">
              <a:rPr lang="en-US" smtClean="0"/>
              <a:t>10/14/2026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1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16216" y="5373216"/>
            <a:ext cx="2399435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6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274638"/>
            <a:ext cx="8418443" cy="58181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10/14/2026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52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st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1455256"/>
            <a:ext cx="8418443" cy="674031"/>
          </a:xfrm>
        </p:spPr>
        <p:txBody>
          <a:bodyPr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10/14/2026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8730" y="6356351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18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ngs Cen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301048"/>
            <a:ext cx="9144000" cy="556952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6" y="516831"/>
            <a:ext cx="8348869" cy="674031"/>
          </a:xfrm>
        </p:spPr>
        <p:txBody>
          <a:bodyPr anchor="t" anchorCtr="0">
            <a:spAutoFit/>
          </a:bodyPr>
          <a:lstStyle>
            <a:lvl1pPr algn="ctr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4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No Ba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934279" y="437315"/>
            <a:ext cx="7275443" cy="5724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en-GB" sz="4200" dirty="0">
              <a:solidFill>
                <a:srgbClr val="3D3D3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617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872" y="2059037"/>
            <a:ext cx="6188256" cy="273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23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872" y="1373246"/>
            <a:ext cx="6188256" cy="2739926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6112565"/>
            <a:ext cx="9144000" cy="745435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207994"/>
            <a:ext cx="9144000" cy="57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4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01048"/>
            <a:ext cx="9144000" cy="556952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115" y="245858"/>
            <a:ext cx="62194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4" y="1646723"/>
            <a:ext cx="83536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0114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DD79EEF-EDA5-4B0F-95F6-036D878614DA}" type="datetime1">
              <a:rPr lang="en-US" smtClean="0"/>
              <a:pPr/>
              <a:t>10/14/2026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98974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469DAC7-2BB9-4049-AE2F-D750F07B8F8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877" y="197376"/>
            <a:ext cx="2023497" cy="8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90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709" r:id="rId8"/>
    <p:sldLayoutId id="2147483699" r:id="rId9"/>
    <p:sldLayoutId id="2147483702" r:id="rId10"/>
    <p:sldLayoutId id="2147483703" r:id="rId11"/>
    <p:sldLayoutId id="2147483708" r:id="rId12"/>
    <p:sldLayoutId id="2147483707" r:id="rId13"/>
    <p:sldLayoutId id="2147483706" r:id="rId14"/>
    <p:sldLayoutId id="2147483704" r:id="rId15"/>
    <p:sldLayoutId id="2147483705" r:id="rId16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200" b="0" kern="1200">
          <a:solidFill>
            <a:srgbClr val="3D3D3C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BE1D5-333B-7A21-34ED-8B33A3015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02FCEB-75A2-4493-D4FB-D06E0E1465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3205" y="1100786"/>
            <a:ext cx="8443107" cy="92165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Prayer Focus: </a:t>
            </a:r>
          </a:p>
          <a:p>
            <a:r>
              <a:rPr lang="en-GB" dirty="0">
                <a:solidFill>
                  <a:schemeClr val="bg1"/>
                </a:solidFill>
              </a:rPr>
              <a:t>XXXX Baptist Church</a:t>
            </a: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1D48C7D0-BB57-1D37-F535-568DE4200F15}"/>
              </a:ext>
            </a:extLst>
          </p:cNvPr>
          <p:cNvSpPr txBox="1">
            <a:spLocks/>
          </p:cNvSpPr>
          <p:nvPr/>
        </p:nvSpPr>
        <p:spPr>
          <a:xfrm>
            <a:off x="631318" y="256740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29C5E8AF-38DF-D66F-C6A2-D83FA54ABA64}"/>
              </a:ext>
            </a:extLst>
          </p:cNvPr>
          <p:cNvSpPr txBox="1">
            <a:spLocks/>
          </p:cNvSpPr>
          <p:nvPr/>
        </p:nvSpPr>
        <p:spPr>
          <a:xfrm>
            <a:off x="263386" y="344558"/>
            <a:ext cx="5643772" cy="338360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D0EEB0A6-B9DB-4B40-EE2A-A60190737E23}"/>
              </a:ext>
            </a:extLst>
          </p:cNvPr>
          <p:cNvSpPr txBox="1">
            <a:spLocks/>
          </p:cNvSpPr>
          <p:nvPr/>
        </p:nvSpPr>
        <p:spPr>
          <a:xfrm>
            <a:off x="402718" y="230237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3035533-8C67-2A96-4DDC-BDD726A7BD44}"/>
              </a:ext>
            </a:extLst>
          </p:cNvPr>
          <p:cNvSpPr txBox="1">
            <a:spLocks/>
          </p:cNvSpPr>
          <p:nvPr/>
        </p:nvSpPr>
        <p:spPr>
          <a:xfrm>
            <a:off x="94850" y="4222470"/>
            <a:ext cx="9131611" cy="211337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8FB125-6961-AD41-F0FA-6071D89A1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718" y="652557"/>
            <a:ext cx="3151887" cy="16509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0D59EF-6249-6583-D936-D9FEF7709C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39101" y="2627035"/>
            <a:ext cx="8443107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1800" kern="100" dirty="0">
                <a:effectLst/>
                <a:latin typeface="Arial" panose="020B0604020202020204" pitchFamily="34" charset="0"/>
                <a:ea typeface="Noto Serif CJK SC"/>
                <a:cs typeface="Lucida Sans" panose="020B0602030504020204" pitchFamily="34" charset="0"/>
              </a:rPr>
              <a:t>Text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38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58648-C747-3A07-B0C5-744509D95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0434CBB-8492-0A78-8EE3-2ED6DC35B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3937" y="1060921"/>
            <a:ext cx="8443107" cy="97544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Prayer Focus: </a:t>
            </a:r>
          </a:p>
          <a:p>
            <a:r>
              <a:rPr lang="en-GB" dirty="0">
                <a:solidFill>
                  <a:schemeClr val="bg1"/>
                </a:solidFill>
              </a:rPr>
              <a:t>XXXX Baptist Church</a:t>
            </a: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8C89023D-81B2-7D57-E8A8-301A19134FB0}"/>
              </a:ext>
            </a:extLst>
          </p:cNvPr>
          <p:cNvSpPr txBox="1">
            <a:spLocks/>
          </p:cNvSpPr>
          <p:nvPr/>
        </p:nvSpPr>
        <p:spPr>
          <a:xfrm>
            <a:off x="631318" y="256740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0EBCD48A-76FA-C466-3FCD-901BA44753A6}"/>
              </a:ext>
            </a:extLst>
          </p:cNvPr>
          <p:cNvSpPr txBox="1">
            <a:spLocks/>
          </p:cNvSpPr>
          <p:nvPr/>
        </p:nvSpPr>
        <p:spPr>
          <a:xfrm>
            <a:off x="263386" y="344558"/>
            <a:ext cx="5643772" cy="338360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0237471-F27E-0B28-6058-D699CAF7B10B}"/>
              </a:ext>
            </a:extLst>
          </p:cNvPr>
          <p:cNvSpPr txBox="1">
            <a:spLocks/>
          </p:cNvSpPr>
          <p:nvPr/>
        </p:nvSpPr>
        <p:spPr>
          <a:xfrm>
            <a:off x="402718" y="230237"/>
            <a:ext cx="5352040" cy="36990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A7312119-66AC-6193-7379-AE364EEA161C}"/>
              </a:ext>
            </a:extLst>
          </p:cNvPr>
          <p:cNvSpPr txBox="1">
            <a:spLocks/>
          </p:cNvSpPr>
          <p:nvPr/>
        </p:nvSpPr>
        <p:spPr>
          <a:xfrm>
            <a:off x="94850" y="4222470"/>
            <a:ext cx="9131611" cy="211337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6958BA-3C16-30A8-9F04-C4766CA95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718" y="445537"/>
            <a:ext cx="3151887" cy="20650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30A806-4331-A9AA-8A0E-AAFD441958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0446" y="2802087"/>
            <a:ext cx="8443107" cy="841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Prayer Points</a:t>
            </a:r>
            <a:br>
              <a:rPr lang="en-GB" sz="2000" kern="100" dirty="0">
                <a:effectLst/>
                <a:latin typeface="Liberation Serif"/>
                <a:ea typeface="Noto Serif CJK SC"/>
                <a:cs typeface="Lucida Sans" panose="020B0602030504020204" pitchFamily="34" charset="0"/>
              </a:rPr>
            </a:br>
            <a:r>
              <a:rPr lang="en-GB" sz="1800" kern="100" dirty="0">
                <a:effectLst/>
                <a:latin typeface="Arial" panose="020B0604020202020204" pitchFamily="34" charset="0"/>
                <a:ea typeface="Noto Serif CJK SC"/>
                <a:cs typeface="Lucida Sans" panose="020B0602030504020204" pitchFamily="34" charset="0"/>
              </a:rPr>
              <a:t> </a:t>
            </a:r>
            <a:br>
              <a:rPr lang="en-GB" sz="2000" kern="100" dirty="0">
                <a:effectLst/>
                <a:latin typeface="Liberation Serif"/>
                <a:ea typeface="Noto Serif CJK SC"/>
                <a:cs typeface="Lucida Sans" panose="020B0602030504020204" pitchFamily="34" charset="0"/>
              </a:rPr>
            </a:b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91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theme/theme1.xml><?xml version="1.0" encoding="utf-8"?>
<a:theme xmlns:a="http://schemas.openxmlformats.org/drawingml/2006/main" name="EBA Prayer Focus Slides Arial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BA Bariol">
      <a:majorFont>
        <a:latin typeface="Bariol"/>
        <a:ea typeface=""/>
        <a:cs typeface=""/>
      </a:majorFont>
      <a:minorFont>
        <a:latin typeface="Bariol"/>
        <a:ea typeface=""/>
        <a:cs typeface="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12498-5bef-4fea-b8c1-8ca357f54321" xsi:nil="true"/>
    <lcf76f155ced4ddcb4097134ff3c332f xmlns="a297fd61-6760-45fc-94db-4e77ca9046e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153A272737D4ABA6FE8CB33847307" ma:contentTypeVersion="19" ma:contentTypeDescription="Create a new document." ma:contentTypeScope="" ma:versionID="3c4a4541055010726caf84d3c20a3dbc">
  <xsd:schema xmlns:xsd="http://www.w3.org/2001/XMLSchema" xmlns:xs="http://www.w3.org/2001/XMLSchema" xmlns:p="http://schemas.microsoft.com/office/2006/metadata/properties" xmlns:ns2="e7b12498-5bef-4fea-b8c1-8ca357f54321" xmlns:ns3="a297fd61-6760-45fc-94db-4e77ca9046e5" targetNamespace="http://schemas.microsoft.com/office/2006/metadata/properties" ma:root="true" ma:fieldsID="0a3198a451bcb088744560df41b15458" ns2:_="" ns3:_="">
    <xsd:import namespace="e7b12498-5bef-4fea-b8c1-8ca357f54321"/>
    <xsd:import namespace="a297fd61-6760-45fc-94db-4e77ca9046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12498-5bef-4fea-b8c1-8ca357f5432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3e964f8-25be-4ef8-8e9b-fbf61d831958}" ma:internalName="TaxCatchAll" ma:showField="CatchAllData" ma:web="e7b12498-5bef-4fea-b8c1-8ca357f543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97fd61-6760-45fc-94db-4e77ca9046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7c7431-7644-4b26-b9e8-dd402be1da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EAE63E-C9A9-479A-859E-3B1098716848}">
  <ds:schemaRefs>
    <ds:schemaRef ds:uri="http://schemas.microsoft.com/office/2006/metadata/properties"/>
    <ds:schemaRef ds:uri="http://schemas.microsoft.com/office/infopath/2007/PartnerControls"/>
    <ds:schemaRef ds:uri="e7b12498-5bef-4fea-b8c1-8ca357f54321"/>
    <ds:schemaRef ds:uri="a297fd61-6760-45fc-94db-4e77ca9046e5"/>
  </ds:schemaRefs>
</ds:datastoreItem>
</file>

<file path=customXml/itemProps2.xml><?xml version="1.0" encoding="utf-8"?>
<ds:datastoreItem xmlns:ds="http://schemas.openxmlformats.org/officeDocument/2006/customXml" ds:itemID="{53C1270B-F9BE-4358-B803-8ED47A5AEC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12498-5bef-4fea-b8c1-8ca357f54321"/>
    <ds:schemaRef ds:uri="a297fd61-6760-45fc-94db-4e77ca904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C83D7B-BEF7-4A37-99E2-00B26BAD38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EBA Prayer Focus Slides Arial Template</Template>
  <TotalTime>14</TotalTime>
  <Words>20</Words>
  <Application>Microsoft Office PowerPoint</Application>
  <PresentationFormat>On-screen Show (4:3)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Liberation Serif</vt:lpstr>
      <vt:lpstr>EBA Prayer Focus Slides Arial Template</vt:lpstr>
      <vt:lpstr>Text</vt:lpstr>
      <vt:lpstr>Prayer Points  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Elmswell Baptist Church is a small congregation of mainly retired people situated in an expanding village in central Suffolk. The lay pastor is Stephen Spurgeon.</dc:title>
  <dc:creator>andrew</dc:creator>
  <cp:lastModifiedBy>EBA Secretary</cp:lastModifiedBy>
  <cp:revision>227</cp:revision>
  <cp:lastPrinted>2017-08-23T11:19:32Z</cp:lastPrinted>
  <dcterms:created xsi:type="dcterms:W3CDTF">2017-09-14T21:39:22Z</dcterms:created>
  <dcterms:modified xsi:type="dcterms:W3CDTF">2026-10-14T10:47:02Z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0x01010050A153A272737D4ABA6FE8CB33847307</vt:lpwstr>
  </property>
  <property fmtid="{D5CDD505-2E9C-101B-9397-08002B2CF9AE}" pid="3" name="MediaServiceImageTags">
    <vt:lpwstr/>
  </property>
</Properties>
</file>