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8" r:id="rId5"/>
    <p:sldId id="489" r:id="rId6"/>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B87B4C6-21A3-41EC-A9E3-A296362F6D9B}">
          <p14:sldIdLst>
            <p14:sldId id="488"/>
            <p14:sldId id="48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wade@blueyonder.co.uk" initials="a" lastIdx="2" clrIdx="0">
    <p:extLst>
      <p:ext uri="{19B8F6BF-5375-455C-9EA6-DF929625EA0E}">
        <p15:presenceInfo xmlns:p15="http://schemas.microsoft.com/office/powerpoint/2012/main" userId="c87f5fd422b648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C3B8D1-9178-4D6D-9B4A-CBB3C0864C23}" v="2" dt="2026-10-07T12:32:33.5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02" autoAdjust="0"/>
    <p:restoredTop sz="85850" autoAdjust="0"/>
  </p:normalViewPr>
  <p:slideViewPr>
    <p:cSldViewPr snapToGrid="0" showGuides="1">
      <p:cViewPr varScale="1">
        <p:scale>
          <a:sx n="90" d="100"/>
          <a:sy n="90" d="100"/>
        </p:scale>
        <p:origin x="53" y="-115"/>
      </p:cViewPr>
      <p:guideLst>
        <p:guide orient="horz" pos="2160"/>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10-07T12:32:33.558" v="1"/>
      <pc:docMkLst>
        <pc:docMk/>
      </pc:docMkLst>
      <pc:sldChg chg="addSp modSp">
        <pc:chgData name="EBA Secretary" userId="01831914-a541-4f96-8eda-00003fe7c889" providerId="ADAL" clId="{C839A4B8-01FA-4057-9187-2A33AAD32F05}" dt="2026-10-07T12:32:22.224" v="0"/>
        <pc:sldMkLst>
          <pc:docMk/>
          <pc:sldMk cId="3073443205" sldId="488"/>
        </pc:sldMkLst>
        <pc:picChg chg="add mod">
          <ac:chgData name="EBA Secretary" userId="01831914-a541-4f96-8eda-00003fe7c889" providerId="ADAL" clId="{C839A4B8-01FA-4057-9187-2A33AAD32F05}" dt="2026-10-07T12:32:22.224" v="0"/>
          <ac:picMkLst>
            <pc:docMk/>
            <pc:sldMk cId="3073443205" sldId="488"/>
            <ac:picMk id="2" creationId="{DF131928-4122-AD43-2C02-4A52C4BE9C97}"/>
          </ac:picMkLst>
        </pc:picChg>
      </pc:sldChg>
      <pc:sldChg chg="addSp modSp">
        <pc:chgData name="EBA Secretary" userId="01831914-a541-4f96-8eda-00003fe7c889" providerId="ADAL" clId="{C839A4B8-01FA-4057-9187-2A33AAD32F05}" dt="2026-10-07T12:32:33.558" v="1"/>
        <pc:sldMkLst>
          <pc:docMk/>
          <pc:sldMk cId="1168642710" sldId="489"/>
        </pc:sldMkLst>
        <pc:picChg chg="add mod">
          <ac:chgData name="EBA Secretary" userId="01831914-a541-4f96-8eda-00003fe7c889" providerId="ADAL" clId="{C839A4B8-01FA-4057-9187-2A33AAD32F05}" dt="2026-10-07T12:32:33.558" v="1"/>
          <ac:picMkLst>
            <pc:docMk/>
            <pc:sldMk cId="1168642710" sldId="489"/>
            <ac:picMk id="5" creationId="{DF131928-4122-AD43-2C02-4A52C4BE9C9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07/10/2026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07/10/2026</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AB72-CFDA-4584-B5F6-E7C894424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83AF4-9F6E-9327-5BA2-896D3087C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9519-2995-0743-F7E4-E5D5D4038E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13B496-6596-7BEC-0F1A-4D323FDD0B9C}"/>
              </a:ext>
            </a:extLst>
          </p:cNvPr>
          <p:cNvSpPr>
            <a:spLocks noGrp="1"/>
          </p:cNvSpPr>
          <p:nvPr>
            <p:ph type="sldNum" sz="quarter" idx="10"/>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57828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4F803-CF84-6151-0BC7-97C73F64B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BD306-CEBE-9F75-FC5A-B066AEA1E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16EC6-5002-186C-7C13-4B9B75B4F83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B14E61-5BE3-C507-EBFF-92D3555FBBEF}"/>
              </a:ext>
            </a:extLst>
          </p:cNvPr>
          <p:cNvSpPr>
            <a:spLocks noGrp="1"/>
          </p:cNvSpPr>
          <p:nvPr>
            <p:ph type="sldNum" sz="quarter" idx="10"/>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393119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8" y="3348021"/>
            <a:ext cx="8348869" cy="895988"/>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2872409"/>
            <a:ext cx="8348869" cy="4638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10/7/2026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162031"/>
            <a:ext cx="6219408" cy="994172"/>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235042"/>
            <a:ext cx="835369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10/7/2026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3348021"/>
            <a:ext cx="8348870" cy="917698"/>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2872409"/>
            <a:ext cx="8348870" cy="474594"/>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10/7/2026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184394"/>
            <a:ext cx="6219408" cy="9941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369218"/>
            <a:ext cx="4128578"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369218"/>
            <a:ext cx="413576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10/7/2026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184394"/>
            <a:ext cx="6261652"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171421"/>
            <a:ext cx="4047927" cy="617934"/>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1789355"/>
            <a:ext cx="404792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171421"/>
            <a:ext cx="4056250" cy="617934"/>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1789355"/>
            <a:ext cx="405625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10/7/2026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9" y="387624"/>
            <a:ext cx="6221895" cy="588896"/>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10/7/2026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10/7/2026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232747"/>
            <a:ext cx="5352040" cy="2774275"/>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2842591"/>
            <a:ext cx="8348870" cy="474594"/>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3324641"/>
            <a:ext cx="8219661" cy="1326872"/>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48281"/>
            <a:ext cx="9144000" cy="577964"/>
          </a:xfrm>
          <a:prstGeom prst="rect">
            <a:avLst/>
          </a:prstGeom>
        </p:spPr>
      </p:pic>
    </p:spTree>
    <p:extLst>
      <p:ext uri="{BB962C8B-B14F-4D97-AF65-F5344CB8AC3E}">
        <p14:creationId xmlns:p14="http://schemas.microsoft.com/office/powerpoint/2010/main" val="3849640511"/>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162031"/>
            <a:ext cx="6301408"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5"/>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4" y="3655324"/>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3" y="3223127"/>
            <a:ext cx="2199085"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2"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10/7/2026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7" y="4029912"/>
            <a:ext cx="2399435" cy="274344"/>
          </a:xfrm>
          <a:prstGeom prst="rect">
            <a:avLst/>
          </a:prstGeom>
        </p:spPr>
      </p:pic>
    </p:spTree>
    <p:extLst>
      <p:ext uri="{BB962C8B-B14F-4D97-AF65-F5344CB8AC3E}">
        <p14:creationId xmlns:p14="http://schemas.microsoft.com/office/powerpoint/2010/main" val="42419624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05979"/>
            <a:ext cx="8418443" cy="4363640"/>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091443"/>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4767264"/>
            <a:ext cx="2057400" cy="273844"/>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7" y="387624"/>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80" y="327987"/>
            <a:ext cx="7275443" cy="4293709"/>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9672" y="1264756"/>
            <a:ext cx="5544656" cy="2454964"/>
          </a:xfrm>
          <a:prstGeom prst="rect">
            <a:avLst/>
          </a:prstGeom>
        </p:spPr>
      </p:pic>
    </p:spTree>
    <p:extLst>
      <p:ext uri="{BB962C8B-B14F-4D97-AF65-F5344CB8AC3E}">
        <p14:creationId xmlns:p14="http://schemas.microsoft.com/office/powerpoint/2010/main" val="43222307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4584424"/>
            <a:ext cx="9144000" cy="559076"/>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8708"/>
            <a:ext cx="9144000" cy="577964"/>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9672" y="906952"/>
            <a:ext cx="5544656" cy="2454964"/>
          </a:xfrm>
          <a:prstGeom prst="rect">
            <a:avLst/>
          </a:prstGeom>
        </p:spPr>
      </p:pic>
    </p:spTree>
    <p:extLst>
      <p:ext uri="{BB962C8B-B14F-4D97-AF65-F5344CB8AC3E}">
        <p14:creationId xmlns:p14="http://schemas.microsoft.com/office/powerpoint/2010/main" val="159554271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184394"/>
            <a:ext cx="6219408"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235042"/>
            <a:ext cx="835369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4767264"/>
            <a:ext cx="2057400" cy="273844"/>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10/7/2026</a:t>
            </a:fld>
            <a:endParaRPr lang="en-GB" dirty="0"/>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4767264"/>
            <a:ext cx="2057400" cy="273844"/>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6.jpg"/><Relationship Id="rId4" Type="http://schemas.openxmlformats.org/officeDocument/2006/relationships/hyperlink" Target="https://events.teams.microsoft.com/event/7618ef71-7545-4330-9433-2280579d2aa6@c8ac5271-dd2a-4ca8-b49a-eedecec8f9d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6E828-A540-7537-D3A8-EA6BCBB714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9F9725F-C97F-AD97-9D17-B3FD9CC8883B}"/>
              </a:ext>
            </a:extLst>
          </p:cNvPr>
          <p:cNvSpPr>
            <a:spLocks noGrp="1"/>
          </p:cNvSpPr>
          <p:nvPr>
            <p:ph type="subTitle" idx="1"/>
          </p:nvPr>
        </p:nvSpPr>
        <p:spPr>
          <a:xfrm>
            <a:off x="3760098" y="1318325"/>
            <a:ext cx="8559182" cy="348536"/>
          </a:xfrm>
        </p:spPr>
        <p:txBody>
          <a:bodyPr>
            <a:noAutofit/>
          </a:bodyPr>
          <a:lstStyle/>
          <a:p>
            <a:r>
              <a:rPr lang="en-GB" sz="2000" dirty="0">
                <a:solidFill>
                  <a:schemeClr val="bg1"/>
                </a:solidFill>
              </a:rPr>
              <a:t>Prayer Focus: </a:t>
            </a:r>
          </a:p>
          <a:p>
            <a:r>
              <a:rPr lang="en-GB" sz="2000" dirty="0">
                <a:solidFill>
                  <a:schemeClr val="bg1"/>
                </a:solidFill>
              </a:rPr>
              <a:t>BMS World Mission</a:t>
            </a:r>
          </a:p>
        </p:txBody>
      </p:sp>
      <p:sp>
        <p:nvSpPr>
          <p:cNvPr id="4" name="Title 3">
            <a:extLst>
              <a:ext uri="{FF2B5EF4-FFF2-40B4-BE49-F238E27FC236}">
                <a16:creationId xmlns:a16="http://schemas.microsoft.com/office/drawing/2014/main" id="{7533F58F-0D73-0A89-5521-1C5B319C3AA8}"/>
              </a:ext>
            </a:extLst>
          </p:cNvPr>
          <p:cNvSpPr>
            <a:spLocks noGrp="1"/>
          </p:cNvSpPr>
          <p:nvPr>
            <p:ph type="title"/>
          </p:nvPr>
        </p:nvSpPr>
        <p:spPr>
          <a:xfrm>
            <a:off x="249120" y="2765444"/>
            <a:ext cx="8851194" cy="1335055"/>
          </a:xfrm>
        </p:spPr>
        <p:txBody>
          <a:bodyPr/>
          <a:lstStyle/>
          <a:p>
            <a:pPr>
              <a:lnSpc>
                <a:spcPct val="107000"/>
              </a:lnSpc>
              <a:spcAft>
                <a:spcPts val="800"/>
              </a:spcAft>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BMS World Mission partners with Baptist churches around the world, helping them strengthen and grow their mission so that more people can encounter the good news of Jesus. One example is our partnership with the Asia Pacific Baptist Federation (APBF), whose inspiring vision is to see every nation and people group across Asia and the Pacific reached with the gospel. Together, BMS and APBF equip Baptist churches and leaders, strengthen regional collaboration and support mission among communities where there is little or no Christian witness.</a:t>
            </a:r>
          </a:p>
        </p:txBody>
      </p:sp>
      <p:sp>
        <p:nvSpPr>
          <p:cNvPr id="7" name="Picture Placeholder 1">
            <a:extLst>
              <a:ext uri="{FF2B5EF4-FFF2-40B4-BE49-F238E27FC236}">
                <a16:creationId xmlns:a16="http://schemas.microsoft.com/office/drawing/2014/main" id="{66E86D58-9EB0-A6F7-7B54-C863724E7F0D}"/>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ED53963D-A492-BE5E-CE47-D58B598648A8}"/>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3E62A1B6-A5D9-C365-893A-FA0DB1723D24}"/>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64C43C3A-2BDB-22CA-F255-7648FAE35F3A}"/>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11118" b="11118"/>
          <a:stretch/>
        </p:blipFill>
        <p:spPr>
          <a:xfrm>
            <a:off x="358520" y="178409"/>
            <a:ext cx="3401578" cy="1763236"/>
          </a:xfrm>
        </p:spPr>
      </p:pic>
      <p:pic>
        <p:nvPicPr>
          <p:cNvPr id="2" name="Picture 1">
            <a:extLst>
              <a:ext uri="{FF2B5EF4-FFF2-40B4-BE49-F238E27FC236}">
                <a16:creationId xmlns:a16="http://schemas.microsoft.com/office/drawing/2014/main" id="{DF131928-4122-AD43-2C02-4A52C4BE9C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772" y="1165117"/>
            <a:ext cx="868355" cy="1406633"/>
          </a:xfrm>
          <a:prstGeom prst="rect">
            <a:avLst/>
          </a:prstGeom>
        </p:spPr>
      </p:pic>
    </p:spTree>
    <p:extLst>
      <p:ext uri="{BB962C8B-B14F-4D97-AF65-F5344CB8AC3E}">
        <p14:creationId xmlns:p14="http://schemas.microsoft.com/office/powerpoint/2010/main" val="30734432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99BE7-2D47-250E-9C31-1A81F96ED0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F7A178-1B6A-B349-E855-9C99B52766A9}"/>
              </a:ext>
            </a:extLst>
          </p:cNvPr>
          <p:cNvSpPr>
            <a:spLocks noGrp="1"/>
          </p:cNvSpPr>
          <p:nvPr>
            <p:ph type="subTitle" idx="1"/>
          </p:nvPr>
        </p:nvSpPr>
        <p:spPr>
          <a:xfrm>
            <a:off x="3760098" y="1318325"/>
            <a:ext cx="8559182" cy="348536"/>
          </a:xfrm>
        </p:spPr>
        <p:txBody>
          <a:bodyPr>
            <a:normAutofit fontScale="25000" lnSpcReduction="20000"/>
          </a:bodyPr>
          <a:lstStyle/>
          <a:p>
            <a:r>
              <a:rPr lang="en-GB" sz="8800" dirty="0">
                <a:solidFill>
                  <a:schemeClr val="bg1"/>
                </a:solidFill>
              </a:rPr>
              <a:t>Prayer Focus: </a:t>
            </a:r>
          </a:p>
          <a:p>
            <a:r>
              <a:rPr lang="en-GB" sz="8800" dirty="0">
                <a:solidFill>
                  <a:schemeClr val="bg1"/>
                </a:solidFill>
              </a:rPr>
              <a:t>XXX Baptist Church</a:t>
            </a:r>
          </a:p>
        </p:txBody>
      </p:sp>
      <p:sp>
        <p:nvSpPr>
          <p:cNvPr id="4" name="Title 3">
            <a:extLst>
              <a:ext uri="{FF2B5EF4-FFF2-40B4-BE49-F238E27FC236}">
                <a16:creationId xmlns:a16="http://schemas.microsoft.com/office/drawing/2014/main" id="{3EE02D37-D772-0405-2230-2E840797684C}"/>
              </a:ext>
            </a:extLst>
          </p:cNvPr>
          <p:cNvSpPr>
            <a:spLocks noGrp="1"/>
          </p:cNvSpPr>
          <p:nvPr>
            <p:ph type="title"/>
          </p:nvPr>
        </p:nvSpPr>
        <p:spPr>
          <a:xfrm>
            <a:off x="314319" y="2693320"/>
            <a:ext cx="8761588" cy="1335055"/>
          </a:xfrm>
        </p:spPr>
        <p:txBody>
          <a:bodyPr/>
          <a:lstStyle/>
          <a:p>
            <a:pPr>
              <a:spcAft>
                <a:spcPts val="400"/>
              </a:spcAft>
            </a:pPr>
            <a:br>
              <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br>
            <a:endPar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endParaRPr>
          </a:p>
        </p:txBody>
      </p:sp>
      <p:sp>
        <p:nvSpPr>
          <p:cNvPr id="7" name="Picture Placeholder 1">
            <a:extLst>
              <a:ext uri="{FF2B5EF4-FFF2-40B4-BE49-F238E27FC236}">
                <a16:creationId xmlns:a16="http://schemas.microsoft.com/office/drawing/2014/main" id="{BC65864C-C05F-BB93-7D0C-EFE3359F0484}"/>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06C3EF6C-41B7-DF08-5CD4-3D3E86855111}"/>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C9936744-A6D0-A1C8-21CD-5B09106FEAC7}"/>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33CC0E21-00DD-B127-F4E2-C798E5BA30D8}"/>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15491" b="15491"/>
          <a:stretch/>
        </p:blipFill>
        <p:spPr>
          <a:xfrm>
            <a:off x="358520" y="118946"/>
            <a:ext cx="3401578" cy="1763236"/>
          </a:xfrm>
        </p:spPr>
      </p:pic>
      <p:sp>
        <p:nvSpPr>
          <p:cNvPr id="2" name="Title 3">
            <a:extLst>
              <a:ext uri="{FF2B5EF4-FFF2-40B4-BE49-F238E27FC236}">
                <a16:creationId xmlns:a16="http://schemas.microsoft.com/office/drawing/2014/main" id="{A862909C-7F9E-95A9-9487-C62F95D7AE4D}"/>
              </a:ext>
            </a:extLst>
          </p:cNvPr>
          <p:cNvSpPr txBox="1">
            <a:spLocks/>
          </p:cNvSpPr>
          <p:nvPr/>
        </p:nvSpPr>
        <p:spPr>
          <a:xfrm>
            <a:off x="117211" y="2127235"/>
            <a:ext cx="8909577" cy="1335055"/>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7000"/>
              </a:lnSpc>
              <a:spcAft>
                <a:spcPts val="800"/>
              </a:spcAft>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Prayer Points</a:t>
            </a:r>
          </a:p>
          <a:p>
            <a:pPr>
              <a:lnSpc>
                <a:spcPct val="107000"/>
              </a:lnSpc>
              <a:spcAft>
                <a:spcPts val="800"/>
              </a:spcAft>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Please pray for this vibrant and growing movement. Ask God to give wisdom, courage and fresh opportunities to APBF staff and member conventions. </a:t>
            </a:r>
          </a:p>
          <a:p>
            <a:pPr>
              <a:lnSpc>
                <a:spcPct val="107000"/>
              </a:lnSpc>
              <a:spcAft>
                <a:spcPts val="800"/>
              </a:spcAft>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Pray that churches will be equipped to send and receive mission workers, that strong partnerships will develop across the region, and that unreached and unengaged people groups will encounter the hope of the gospel. </a:t>
            </a:r>
          </a:p>
          <a:p>
            <a:pPr>
              <a:lnSpc>
                <a:spcPct val="107000"/>
              </a:lnSpc>
              <a:spcAft>
                <a:spcPts val="800"/>
              </a:spcAft>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 You can discover more at the APBF </a:t>
            </a:r>
            <a:r>
              <a:rPr lang="en-GB" sz="16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Prayer and Share event</a:t>
            </a:r>
            <a:r>
              <a:rPr lang="en-GB" sz="1600" kern="100" dirty="0">
                <a:effectLst/>
                <a:latin typeface="Aptos" panose="020B0004020202020204" pitchFamily="34" charset="0"/>
                <a:ea typeface="Aptos" panose="020B0004020202020204" pitchFamily="34" charset="0"/>
                <a:cs typeface="Times New Roman" panose="02020603050405020304" pitchFamily="18" charset="0"/>
              </a:rPr>
              <a:t> on 12 November at 12.30 pm. There will be time to hear their stories, ask questions and pray together. </a:t>
            </a:r>
          </a:p>
          <a:p>
            <a:pPr lvl="0"/>
            <a:r>
              <a:rPr lang="en-GB"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pPr>
            <a:br>
              <a:rPr lang="en-GB" sz="1800" kern="100" dirty="0">
                <a:latin typeface="Aptos" panose="020B0004020202020204" pitchFamily="34" charset="0"/>
                <a:ea typeface="Aptos" panose="020B0004020202020204" pitchFamily="34" charset="0"/>
                <a:cs typeface="Times New Roman" panose="02020603050405020304" pitchFamily="18" charset="0"/>
              </a:rPr>
            </a:br>
            <a:endParaRPr lang="en-GB" sz="1600" dirty="0">
              <a:solidFill>
                <a:schemeClr val="bg1"/>
              </a:solidFill>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F131928-4122-AD43-2C02-4A52C4BE9C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772" y="1139908"/>
            <a:ext cx="868355" cy="1406633"/>
          </a:xfrm>
          <a:prstGeom prst="rect">
            <a:avLst/>
          </a:prstGeom>
        </p:spPr>
      </p:pic>
    </p:spTree>
    <p:extLst>
      <p:ext uri="{BB962C8B-B14F-4D97-AF65-F5344CB8AC3E}">
        <p14:creationId xmlns:p14="http://schemas.microsoft.com/office/powerpoint/2010/main" val="116864271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16x9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44A521-866D-416D-9248-6752A21D874C}">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2.xml><?xml version="1.0" encoding="utf-8"?>
<ds:datastoreItem xmlns:ds="http://schemas.openxmlformats.org/officeDocument/2006/customXml" ds:itemID="{FBDE0391-AB61-4B03-92E1-BD81B73CC91C}">
  <ds:schemaRefs>
    <ds:schemaRef ds:uri="http://schemas.microsoft.com/sharepoint/v3/contenttype/forms"/>
  </ds:schemaRefs>
</ds:datastoreItem>
</file>

<file path=customXml/itemProps3.xml><?xml version="1.0" encoding="utf-8"?>
<ds:datastoreItem xmlns:ds="http://schemas.openxmlformats.org/officeDocument/2006/customXml" ds:itemID="{6C955276-81A9-4501-AA49-D94E9E061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EBA Prayer Focus Slides Arial 16x9 Template</Template>
  <TotalTime>22</TotalTime>
  <Words>209</Words>
  <Application>Microsoft Office PowerPoint</Application>
  <PresentationFormat>On-screen Show (16:9)</PresentationFormat>
  <Paragraphs>14</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EBA Prayer Focus Slides Arial 16x9 Template</vt:lpstr>
      <vt:lpstr>BMS World Mission partners with Baptist churches around the world, helping them strengthen and grow their mission so that more people can encounter the good news of Jesus. One example is our partnership with the Asia Pacific Baptist Federation (APBF), whose inspiring vision is to see every nation and people group across Asia and the Pacific reached with the gospel. Together, BMS and APBF equip Baptist churches and leaders, strengthen regional collaboration and support mission among communities where there is little or no Christian witness.</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pray for us as we seek God’s will for our future mission and ministry, and as we develop a planning application to improve our premises to meet our expanding requirements and numbers.</dc:title>
  <dc:creator>David Elcock</dc:creator>
  <cp:lastModifiedBy>EBA Secretary</cp:lastModifiedBy>
  <cp:revision>265</cp:revision>
  <cp:lastPrinted>2017-08-23T11:19:32Z</cp:lastPrinted>
  <dcterms:created xsi:type="dcterms:W3CDTF">2017-09-11T20:05:50Z</dcterms:created>
  <dcterms:modified xsi:type="dcterms:W3CDTF">2026-10-07T12:34:12Z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