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"/>
  </p:notesMasterIdLst>
  <p:handoutMasterIdLst>
    <p:handoutMasterId r:id="rId8"/>
  </p:handoutMasterIdLst>
  <p:sldIdLst>
    <p:sldId id="488" r:id="rId5"/>
    <p:sldId id="489" r:id="rId6"/>
  </p:sldIdLst>
  <p:sldSz cx="9144000" cy="5143500" type="screen16x9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B87B4C6-21A3-41EC-A9E3-A296362F6D9B}">
          <p14:sldIdLst>
            <p14:sldId id="488"/>
            <p14:sldId id="4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wade@blueyonder.co.uk" initials="a" lastIdx="2" clrIdx="0">
    <p:extLst>
      <p:ext uri="{19B8F6BF-5375-455C-9EA6-DF929625EA0E}">
        <p15:presenceInfo xmlns:p15="http://schemas.microsoft.com/office/powerpoint/2012/main" userId="c87f5fd422b648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84A5A-E9B0-4284-8199-F361C0938FE5}" v="2" dt="2026-09-30T13:01:18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2" autoAdjust="0"/>
    <p:restoredTop sz="85850" autoAdjust="0"/>
  </p:normalViewPr>
  <p:slideViewPr>
    <p:cSldViewPr snapToGrid="0" showGuides="1">
      <p:cViewPr varScale="1">
        <p:scale>
          <a:sx n="90" d="100"/>
          <a:sy n="90" d="100"/>
        </p:scale>
        <p:origin x="53" y="173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>
      <p:cViewPr varScale="1">
        <p:scale>
          <a:sx n="80" d="100"/>
          <a:sy n="80" d="100"/>
        </p:scale>
        <p:origin x="-3906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BA Secretary" userId="01831914-a541-4f96-8eda-00003fe7c889" providerId="ADAL" clId="{C839A4B8-01FA-4057-9187-2A33AAD32F05}"/>
    <pc:docChg chg="modSld">
      <pc:chgData name="EBA Secretary" userId="01831914-a541-4f96-8eda-00003fe7c889" providerId="ADAL" clId="{C839A4B8-01FA-4057-9187-2A33AAD32F05}" dt="2026-09-30T13:01:16.041" v="0"/>
      <pc:docMkLst>
        <pc:docMk/>
      </pc:docMkLst>
      <pc:sldChg chg="modSp">
        <pc:chgData name="EBA Secretary" userId="01831914-a541-4f96-8eda-00003fe7c889" providerId="ADAL" clId="{C839A4B8-01FA-4057-9187-2A33AAD32F05}" dt="2026-09-30T13:01:16.041" v="0"/>
        <pc:sldMkLst>
          <pc:docMk/>
          <pc:sldMk cId="3073443205" sldId="488"/>
        </pc:sldMkLst>
        <pc:spChg chg="mod">
          <ac:chgData name="EBA Secretary" userId="01831914-a541-4f96-8eda-00003fe7c889" providerId="ADAL" clId="{C839A4B8-01FA-4057-9187-2A33AAD32F05}" dt="2026-09-30T13:01:16.041" v="0"/>
          <ac:spMkLst>
            <pc:docMk/>
            <pc:sldMk cId="3073443205" sldId="488"/>
            <ac:spMk id="4" creationId="{7533F58F-0D73-0A89-5521-1C5B319C3AA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AF11-B041-491D-84A9-C4F76C3968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8E343-5F82-4641-9F1D-769DED5A5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2355D3-2135-4A74-8075-BC6DF9B460B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15CB9-BE82-488B-A815-B01D14451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2CF3-5E8F-4357-8E25-FC1763BD3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B93C27-3F91-4430-B94C-DDC1BAA03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4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5EC86-FAC9-410C-9BDE-956EA9C802B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47E48A-B93D-4429-9AAD-6D160EA7DB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0AB72-CFDA-4584-B5F6-E7C894424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83AF4-9F6E-9327-5BA2-896D3087C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09519-2995-0743-F7E4-E5D5D4038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3B496-6596-7BEC-0F1A-4D323FDD0B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8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F803-CF84-6151-0BC7-97C73F64B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BD306-CEBE-9F75-FC5A-B066AEA1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16EC6-5002-186C-7C13-4B9B75B4F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14E61-5BE3-C507-EBFF-92D3555FB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9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688" y="3348021"/>
            <a:ext cx="8348869" cy="895988"/>
          </a:xfrm>
        </p:spPr>
        <p:txBody>
          <a:bodyPr wrap="none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dirty="0">
                <a:solidFill>
                  <a:srgbClr val="3D3D3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686" y="2872409"/>
            <a:ext cx="8348869" cy="4638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1664F0-4563-4CBA-A6FA-DD2AEB7A5845}" type="datetime1">
              <a:rPr lang="en-US" smtClean="0"/>
              <a:t>9/30/2026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176" y="162031"/>
            <a:ext cx="6219408" cy="99417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5" y="1235042"/>
            <a:ext cx="835369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37A1B-CBE0-46EA-A71E-8E715F7007B1}" type="datetime1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7D194DFD-B235-4DCD-A12E-3D2FCC86B21A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0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7687" y="3348021"/>
            <a:ext cx="8348870" cy="917698"/>
          </a:xfrm>
        </p:spPr>
        <p:txBody>
          <a:bodyPr wrap="none" anchor="t">
            <a:normAutofit/>
          </a:bodyPr>
          <a:lstStyle>
            <a:lvl1pPr algn="l">
              <a:defRPr sz="4200" b="0" spc="-225">
                <a:solidFill>
                  <a:srgbClr val="3D3D3C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7687" y="2872409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62092E-3F2F-44A3-A6A9-A1C0D15FA81F}" type="datetime1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745" y="1369218"/>
            <a:ext cx="4128578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795" y="1369218"/>
            <a:ext cx="4135762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5D60A-0BB5-41B8-9502-D2606D9A91BE}" type="datetime1">
              <a:rPr lang="en-US" smtClean="0"/>
              <a:t>9/30/2026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184394"/>
            <a:ext cx="626165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3" y="1171421"/>
            <a:ext cx="4047927" cy="617934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3D3D3C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683" y="1789355"/>
            <a:ext cx="404792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185" y="1171421"/>
            <a:ext cx="4056250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1">
                <a:solidFill>
                  <a:srgbClr val="3D3D3C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0185" y="1789355"/>
            <a:ext cx="405625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02332-ED9C-4E44-8BDC-FDC2196864A7}" type="datetime1">
              <a:rPr lang="en-US" smtClean="0"/>
              <a:t>9/30/2026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7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9" y="387624"/>
            <a:ext cx="6221895" cy="588896"/>
          </a:xfrm>
        </p:spPr>
        <p:txBody>
          <a:bodyPr anchor="t" anchorCtr="0">
            <a:normAutofit/>
          </a:bodyPr>
          <a:lstStyle>
            <a:lvl1pPr algn="l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1EC06F-19BF-4C31-8E25-977409355A5E}" type="datetime1">
              <a:rPr lang="en-US" smtClean="0"/>
              <a:t>9/30/2026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AD27F-BFEF-4636-92C8-76AE31339A19}" type="datetime1">
              <a:rPr lang="en-US" smtClean="0"/>
              <a:t>9/30/2026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BC2D040-2D5F-40EB-B6C8-5D6F836E7514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2737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02718" y="232747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 from Prayer Focus church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443" y="2842591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Prayer Focus: Click to edit name of church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56591" y="3324641"/>
            <a:ext cx="8219661" cy="1326872"/>
          </a:xfrm>
        </p:spPr>
        <p:txBody>
          <a:bodyPr anchor="t" anchorCtr="0">
            <a:noAutofit/>
          </a:bodyPr>
          <a:lstStyle>
            <a:lvl1pPr algn="l"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prayer point(s)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8281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4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57810" y="162031"/>
            <a:ext cx="6301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5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4" y="3655324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3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2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ED95A0-587E-44C4-8551-E475C85EC0D1}" type="datetime1">
              <a:rPr lang="en-US" smtClean="0"/>
              <a:t>9/30/2026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7" y="4029912"/>
            <a:ext cx="2399435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205979"/>
            <a:ext cx="8418443" cy="4363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9/30/2026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st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1091443"/>
            <a:ext cx="8418443" cy="6740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9/30/2026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8730" y="4767264"/>
            <a:ext cx="20574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gs Cen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7" y="387624"/>
            <a:ext cx="8348869" cy="674031"/>
          </a:xfrm>
        </p:spPr>
        <p:txBody>
          <a:bodyPr anchor="t" anchorCtr="0">
            <a:spAutoFit/>
          </a:bodyPr>
          <a:lstStyle>
            <a:lvl1pPr algn="ctr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Ba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34280" y="327987"/>
            <a:ext cx="7275443" cy="42937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4200" dirty="0">
              <a:solidFill>
                <a:srgbClr val="3D3D3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1264756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584424"/>
            <a:ext cx="9144000" cy="559076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8708"/>
            <a:ext cx="9144000" cy="5779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906952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4" y="1235042"/>
            <a:ext cx="835369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011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DD79EEF-EDA5-4B0F-95F6-036D878614DA}" type="datetime1">
              <a:rPr lang="en-US" smtClean="0"/>
              <a:pPr/>
              <a:t>9/30/2026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897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469DAC7-2BB9-4049-AE2F-D750F07B8F8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77" y="197376"/>
            <a:ext cx="2023497" cy="8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90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09" r:id="rId8"/>
    <p:sldLayoutId id="2147483699" r:id="rId9"/>
    <p:sldLayoutId id="2147483702" r:id="rId10"/>
    <p:sldLayoutId id="2147483703" r:id="rId11"/>
    <p:sldLayoutId id="2147483708" r:id="rId12"/>
    <p:sldLayoutId id="2147483707" r:id="rId13"/>
    <p:sldLayoutId id="2147483706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200" b="0" kern="1200">
          <a:solidFill>
            <a:srgbClr val="3D3D3C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6E828-A540-7537-D3A8-EA6BCBB7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F9725F-C97F-AD97-9D17-B3FD9CC88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0098" y="1318325"/>
            <a:ext cx="8559182" cy="348536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Gorleston Baptist Church, Norfolk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33F58F-0D73-0A89-5521-1C5B319C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20" y="2001750"/>
            <a:ext cx="8851194" cy="1335055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Gorleston Baptist Church is a down-to-earth, authentic, prayerful Baptist Church that celebrates whole-life discipleship, encourages faith journeys and getting to know Jesus better. They are a growing church family located on the Norfolk coast, south of Great Yarmouth; a seaside town with considerable needs.</a:t>
            </a:r>
            <a:b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Mike Flynn, their minister for 6 years, speaks of three areas of church life. Firstly, their </a:t>
            </a: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worship-filled Sunday services with an amazing worship band. Secondly, fellowship with one another, encouraged by Life Groups and supported by well-attended monthly prayer meetings. Thirdly, The Well, their drop-in centre, which is a significant part of their community outreach. Here, you will find breakfasts and the food pantry for people in need, alongside a laundry and showers, which are well used by the local homeless community. Mike believes that all the volunteers are blessed by their service in this place.</a:t>
            </a:r>
            <a:b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66E86D58-9EB0-A6F7-7B54-C863724E7F0D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ED53963D-A492-BE5E-CE47-D58B598648A8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2A1B6-A5D9-C365-893A-FA0DB1723D24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4C43C3A-2BDB-22CA-F255-7648FAE35F3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8" b="11118"/>
          <a:stretch/>
        </p:blipFill>
        <p:spPr>
          <a:xfrm>
            <a:off x="358520" y="178409"/>
            <a:ext cx="3401578" cy="1763236"/>
          </a:xfrm>
        </p:spPr>
      </p:pic>
    </p:spTree>
    <p:extLst>
      <p:ext uri="{BB962C8B-B14F-4D97-AF65-F5344CB8AC3E}">
        <p14:creationId xmlns:p14="http://schemas.microsoft.com/office/powerpoint/2010/main" val="307344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9BE7-2D47-250E-9C31-1A81F96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7A178-1B6A-B349-E855-9C99B5276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0098" y="1318325"/>
            <a:ext cx="8559182" cy="348536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8800" dirty="0">
                <a:solidFill>
                  <a:schemeClr val="bg1"/>
                </a:solidFill>
              </a:rPr>
              <a:t>Gorleston Baptist Church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E02D37-D772-0405-2230-2E840797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19" y="2693320"/>
            <a:ext cx="8761588" cy="1335055"/>
          </a:xfrm>
        </p:spPr>
        <p:txBody>
          <a:bodyPr/>
          <a:lstStyle/>
          <a:p>
            <a:pPr>
              <a:spcAft>
                <a:spcPts val="400"/>
              </a:spcAft>
            </a:pPr>
            <a:b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8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BC65864C-C05F-BB93-7D0C-EFE3359F0484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06C3EF6C-41B7-DF08-5CD4-3D3E86855111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936744-A6D0-A1C8-21CD-5B09106FEAC7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3CC0E21-00DD-B127-F4E2-C798E5BA30D8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 b="15491"/>
          <a:stretch/>
        </p:blipFill>
        <p:spPr>
          <a:xfrm>
            <a:off x="358520" y="118946"/>
            <a:ext cx="3401578" cy="1763236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862909C-7F9E-95A9-9487-C62F95D7AE4D}"/>
              </a:ext>
            </a:extLst>
          </p:cNvPr>
          <p:cNvSpPr txBox="1">
            <a:spLocks/>
          </p:cNvSpPr>
          <p:nvPr/>
        </p:nvSpPr>
        <p:spPr>
          <a:xfrm>
            <a:off x="68093" y="1960418"/>
            <a:ext cx="8909577" cy="1335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spcAft>
                <a:spcPts val="12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Looking to the future, they are planning a day of prayer in early November to listen and discern God’s plans for them and their community</a:t>
            </a:r>
            <a:r>
              <a:rPr lang="en-GB" sz="1600" strike="sngStrike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they seek to be faithful in their calling in the next phase of their life together.</a:t>
            </a:r>
            <a:endParaRPr lang="en-GB" sz="16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buNone/>
            </a:pP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pray with them: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they may hear God’s voice clearly as they look to the future.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continue to maintain </a:t>
            </a: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 relations</a:t>
            </a:r>
            <a:r>
              <a:rPr lang="en-GB" sz="1600" kern="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enjoy with </a:t>
            </a: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local churches.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their awareness of the needs of the community is focused on what GBC needs to do, so they serve well.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God’s love in Jesus to be made known in Gorleston and beyond.</a:t>
            </a: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br>
              <a:rPr lang="en-GB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16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4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EBA Prayer Focus Slides Arial 16x9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BA Bariol">
      <a:majorFont>
        <a:latin typeface="Bariol"/>
        <a:ea typeface=""/>
        <a:cs typeface=""/>
      </a:majorFont>
      <a:minorFont>
        <a:latin typeface="Bariol"/>
        <a:ea typeface=""/>
        <a:cs typeface="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12498-5bef-4fea-b8c1-8ca357f54321" xsi:nil="true"/>
    <lcf76f155ced4ddcb4097134ff3c332f xmlns="a297fd61-6760-45fc-94db-4e77ca9046e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153A272737D4ABA6FE8CB33847307" ma:contentTypeVersion="19" ma:contentTypeDescription="Create a new document." ma:contentTypeScope="" ma:versionID="3c4a4541055010726caf84d3c20a3dbc">
  <xsd:schema xmlns:xsd="http://www.w3.org/2001/XMLSchema" xmlns:xs="http://www.w3.org/2001/XMLSchema" xmlns:p="http://schemas.microsoft.com/office/2006/metadata/properties" xmlns:ns2="e7b12498-5bef-4fea-b8c1-8ca357f54321" xmlns:ns3="a297fd61-6760-45fc-94db-4e77ca9046e5" targetNamespace="http://schemas.microsoft.com/office/2006/metadata/properties" ma:root="true" ma:fieldsID="0a3198a451bcb088744560df41b15458" ns2:_="" ns3:_="">
    <xsd:import namespace="e7b12498-5bef-4fea-b8c1-8ca357f54321"/>
    <xsd:import namespace="a297fd61-6760-45fc-94db-4e77ca9046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12498-5bef-4fea-b8c1-8ca357f54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3e964f8-25be-4ef8-8e9b-fbf61d831958}" ma:internalName="TaxCatchAll" ma:showField="CatchAllData" ma:web="e7b12498-5bef-4fea-b8c1-8ca357f543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7fd61-6760-45fc-94db-4e77ca904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7c7431-7644-4b26-b9e8-dd402be1da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44A521-866D-416D-9248-6752A21D874C}">
  <ds:schemaRefs>
    <ds:schemaRef ds:uri="http://schemas.microsoft.com/office/2006/metadata/properties"/>
    <ds:schemaRef ds:uri="http://schemas.microsoft.com/office/infopath/2007/PartnerControls"/>
    <ds:schemaRef ds:uri="e7b12498-5bef-4fea-b8c1-8ca357f54321"/>
    <ds:schemaRef ds:uri="a297fd61-6760-45fc-94db-4e77ca9046e5"/>
  </ds:schemaRefs>
</ds:datastoreItem>
</file>

<file path=customXml/itemProps2.xml><?xml version="1.0" encoding="utf-8"?>
<ds:datastoreItem xmlns:ds="http://schemas.openxmlformats.org/officeDocument/2006/customXml" ds:itemID="{FBDE0391-AB61-4B03-92E1-BD81B73CC9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955276-81A9-4501-AA49-D94E9E061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12498-5bef-4fea-b8c1-8ca357f54321"/>
    <ds:schemaRef ds:uri="a297fd61-6760-45fc-94db-4e77ca904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EBA Prayer Focus Slides Arial 16x9 Template</Template>
  <TotalTime>21</TotalTime>
  <Words>302</Words>
  <Application>Microsoft Office PowerPoint</Application>
  <PresentationFormat>On-screen Show (16:9)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Symbol</vt:lpstr>
      <vt:lpstr>EBA Prayer Focus Slides Arial 16x9 Template</vt:lpstr>
      <vt:lpstr>Gorleston Baptist Church is a down-to-earth, authentic, prayerful Baptist Church that celebrates whole-life discipleship, encourages faith journeys and getting to know Jesus better. They are a growing church family located on the Norfolk coast, south of Great Yarmouth; a seaside town with considerable needs. Mike Flynn, their minister for 6 years, speaks of three areas of church life. Firstly, their important, worship-filled Sunday services with an amazing worship band. Secondly, fellowship with one another, encouraged by Life Groups and supported by well-attended monthly prayer meetings. Thirdly, The Well, their drop-in centre, which is a significant part of their community outreach. Here, you will find breakfasts and the food pantry for people in need, alongside a laundry and showers, which are well used by the local homeless community. Mike believes that all the volunteers are blessed by their service in this place.  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pray for us as we seek God’s will for our future mission and ministry, and as we develop a planning application to improve our premises to meet our expanding requirements and numbers.</dc:title>
  <dc:creator>David Elcock</dc:creator>
  <cp:lastModifiedBy>EBA Secretary</cp:lastModifiedBy>
  <cp:revision>265</cp:revision>
  <cp:lastPrinted>2017-08-23T11:19:32Z</cp:lastPrinted>
  <dcterms:created xsi:type="dcterms:W3CDTF">2017-09-11T20:05:50Z</dcterms:created>
  <dcterms:modified xsi:type="dcterms:W3CDTF">2026-09-30T13:02:23Z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0x01010050A153A272737D4ABA6FE8CB33847307</vt:lpwstr>
  </property>
  <property fmtid="{D5CDD505-2E9C-101B-9397-08002B2CF9AE}" pid="3" name="MediaServiceImageTags">
    <vt:lpwstr/>
  </property>
</Properties>
</file>