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484" r:id="rId2"/>
    <p:sldId id="485" r:id="rId3"/>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AC38BA-2B0C-4738-8F2B-CC2006DC9A30}" v="24" dt="2024-08-12T21:20:32.577"/>
    <p1510:client id="{D726A6AD-CE51-4C92-9729-5FBAA93E53F0}" v="2" dt="2024-08-12T10:13:18.5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70" autoAdjust="0"/>
  </p:normalViewPr>
  <p:slideViewPr>
    <p:cSldViewPr snapToGrid="0" showGuides="1">
      <p:cViewPr varScale="1">
        <p:scale>
          <a:sx n="109" d="100"/>
          <a:sy n="109" d="100"/>
        </p:scale>
        <p:origin x="1256" y="184"/>
      </p:cViewPr>
      <p:guideLst>
        <p:guide orient="horz" pos="2160"/>
        <p:guide pos="2880"/>
      </p:guideLst>
    </p:cSldViewPr>
  </p:slideViewPr>
  <p:outlineViewPr>
    <p:cViewPr>
      <p:scale>
        <a:sx n="33" d="100"/>
        <a:sy n="33" d="100"/>
      </p:scale>
      <p:origin x="0" y="21354"/>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handoutMaster" Target="handoutMasters/handoutMaster1.xml"/><Relationship Id="rId10" Type="http://schemas.microsoft.com/office/2016/11/relationships/changesInfo" Target="changesInfos/changesInfo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Wade" userId="c87f5fd422b648eb" providerId="LiveId" clId="{24AC38BA-2B0C-4738-8F2B-CC2006DC9A30}"/>
    <pc:docChg chg="custSel addSld delSld modSld sldOrd">
      <pc:chgData name="Andrew Wade" userId="c87f5fd422b648eb" providerId="LiveId" clId="{24AC38BA-2B0C-4738-8F2B-CC2006DC9A30}" dt="2024-08-12T21:20:32.577" v="74" actId="14100"/>
      <pc:docMkLst>
        <pc:docMk/>
      </pc:docMkLst>
      <pc:sldChg chg="addSp delSp modSp mod ord">
        <pc:chgData name="Andrew Wade" userId="c87f5fd422b648eb" providerId="LiveId" clId="{24AC38BA-2B0C-4738-8F2B-CC2006DC9A30}" dt="2024-08-12T21:20:32.577" v="74" actId="14100"/>
        <pc:sldMkLst>
          <pc:docMk/>
          <pc:sldMk cId="3529937835" sldId="483"/>
        </pc:sldMkLst>
        <pc:spChg chg="add mod">
          <ac:chgData name="Andrew Wade" userId="c87f5fd422b648eb" providerId="LiveId" clId="{24AC38BA-2B0C-4738-8F2B-CC2006DC9A30}" dt="2024-08-12T21:20:32.577" v="74" actId="14100"/>
          <ac:spMkLst>
            <pc:docMk/>
            <pc:sldMk cId="3529937835" sldId="483"/>
            <ac:spMk id="2" creationId="{55537F5B-9222-D443-7268-56A8A013F002}"/>
          </ac:spMkLst>
        </pc:spChg>
        <pc:spChg chg="mod">
          <ac:chgData name="Andrew Wade" userId="c87f5fd422b648eb" providerId="LiveId" clId="{24AC38BA-2B0C-4738-8F2B-CC2006DC9A30}" dt="2024-08-12T17:57:45.659" v="18" actId="6549"/>
          <ac:spMkLst>
            <pc:docMk/>
            <pc:sldMk cId="3529937835" sldId="483"/>
            <ac:spMk id="3" creationId="{FB02FCEB-75A2-4493-D4FB-D06E0E14658F}"/>
          </ac:spMkLst>
        </pc:spChg>
        <pc:spChg chg="del mod">
          <ac:chgData name="Andrew Wade" userId="c87f5fd422b648eb" providerId="LiveId" clId="{24AC38BA-2B0C-4738-8F2B-CC2006DC9A30}" dt="2024-08-12T21:13:45.457" v="65"/>
          <ac:spMkLst>
            <pc:docMk/>
            <pc:sldMk cId="3529937835" sldId="483"/>
            <ac:spMk id="12" creationId="{C9B07F2D-2683-032D-DBE6-30D490DB364D}"/>
          </ac:spMkLst>
        </pc:spChg>
        <pc:picChg chg="add mod">
          <ac:chgData name="Andrew Wade" userId="c87f5fd422b648eb" providerId="LiveId" clId="{24AC38BA-2B0C-4738-8F2B-CC2006DC9A30}" dt="2024-08-12T17:58:51.105" v="34" actId="1076"/>
          <ac:picMkLst>
            <pc:docMk/>
            <pc:sldMk cId="3529937835" sldId="483"/>
            <ac:picMk id="4" creationId="{683B7889-2FB3-A732-0893-9F3B1723BF34}"/>
          </ac:picMkLst>
        </pc:picChg>
        <pc:picChg chg="del">
          <ac:chgData name="Andrew Wade" userId="c87f5fd422b648eb" providerId="LiveId" clId="{24AC38BA-2B0C-4738-8F2B-CC2006DC9A30}" dt="2024-08-12T17:57:35.129" v="0" actId="21"/>
          <ac:picMkLst>
            <pc:docMk/>
            <pc:sldMk cId="3529937835" sldId="483"/>
            <ac:picMk id="5" creationId="{BB2FED88-6032-0041-B0B3-B44DAFDEBA9C}"/>
          </ac:picMkLst>
        </pc:picChg>
      </pc:sldChg>
      <pc:sldChg chg="del">
        <pc:chgData name="Andrew Wade" userId="c87f5fd422b648eb" providerId="LiveId" clId="{24AC38BA-2B0C-4738-8F2B-CC2006DC9A30}" dt="2024-08-12T17:57:56.026" v="20" actId="2696"/>
        <pc:sldMkLst>
          <pc:docMk/>
          <pc:sldMk cId="1372343086" sldId="484"/>
        </pc:sldMkLst>
      </pc:sldChg>
      <pc:sldChg chg="addSp delSp modSp add mod">
        <pc:chgData name="Andrew Wade" userId="c87f5fd422b648eb" providerId="LiveId" clId="{24AC38BA-2B0C-4738-8F2B-CC2006DC9A30}" dt="2024-08-12T21:20:17.268" v="73" actId="1076"/>
        <pc:sldMkLst>
          <pc:docMk/>
          <pc:sldMk cId="3759383840" sldId="484"/>
        </pc:sldMkLst>
        <pc:spChg chg="add mod">
          <ac:chgData name="Andrew Wade" userId="c87f5fd422b648eb" providerId="LiveId" clId="{24AC38BA-2B0C-4738-8F2B-CC2006DC9A30}" dt="2024-08-12T21:13:18.964" v="64" actId="6549"/>
          <ac:spMkLst>
            <pc:docMk/>
            <pc:sldMk cId="3759383840" sldId="484"/>
            <ac:spMk id="2" creationId="{4C0D59EF-6249-6583-D936-D9FEF7709CCA}"/>
          </ac:spMkLst>
        </pc:spChg>
        <pc:spChg chg="mod">
          <ac:chgData name="Andrew Wade" userId="c87f5fd422b648eb" providerId="LiveId" clId="{24AC38BA-2B0C-4738-8F2B-CC2006DC9A30}" dt="2024-08-12T21:20:17.268" v="73" actId="1076"/>
          <ac:spMkLst>
            <pc:docMk/>
            <pc:sldMk cId="3759383840" sldId="484"/>
            <ac:spMk id="3" creationId="{FB02FCEB-75A2-4493-D4FB-D06E0E14658F}"/>
          </ac:spMkLst>
        </pc:spChg>
        <pc:spChg chg="add del mod">
          <ac:chgData name="Andrew Wade" userId="c87f5fd422b648eb" providerId="LiveId" clId="{24AC38BA-2B0C-4738-8F2B-CC2006DC9A30}" dt="2024-08-12T17:59:44.536" v="36" actId="478"/>
          <ac:spMkLst>
            <pc:docMk/>
            <pc:sldMk cId="3759383840" sldId="484"/>
            <ac:spMk id="5" creationId="{8A31759C-45B8-FE17-BA9E-655255EE9345}"/>
          </ac:spMkLst>
        </pc:spChg>
        <pc:spChg chg="add del mod">
          <ac:chgData name="Andrew Wade" userId="c87f5fd422b648eb" providerId="LiveId" clId="{24AC38BA-2B0C-4738-8F2B-CC2006DC9A30}" dt="2024-08-12T21:08:17.360" v="38"/>
          <ac:spMkLst>
            <pc:docMk/>
            <pc:sldMk cId="3759383840" sldId="484"/>
            <ac:spMk id="6" creationId="{70B38260-8906-D2E1-CCC4-6F60FA323104}"/>
          </ac:spMkLst>
        </pc:spChg>
        <pc:spChg chg="del">
          <ac:chgData name="Andrew Wade" userId="c87f5fd422b648eb" providerId="LiveId" clId="{24AC38BA-2B0C-4738-8F2B-CC2006DC9A30}" dt="2024-08-12T17:59:34.663" v="35"/>
          <ac:spMkLst>
            <pc:docMk/>
            <pc:sldMk cId="3759383840" sldId="484"/>
            <ac:spMk id="12" creationId="{C9B07F2D-2683-032D-DBE6-30D490DB364D}"/>
          </ac:spMkLst>
        </pc:spChg>
        <pc:picChg chg="add mod">
          <ac:chgData name="Andrew Wade" userId="c87f5fd422b648eb" providerId="LiveId" clId="{24AC38BA-2B0C-4738-8F2B-CC2006DC9A30}" dt="2024-08-12T17:58:31.875" v="27" actId="1076"/>
          <ac:picMkLst>
            <pc:docMk/>
            <pc:sldMk cId="3759383840" sldId="484"/>
            <ac:picMk id="4" creationId="{4C8FB125-6961-AD41-F0FA-6071D89A148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13/09/2026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13/09/2026</a:t>
            </a:fld>
            <a:endParaRPr lang="en-GB"/>
          </a:p>
        </p:txBody>
      </p:sp>
      <p:sp>
        <p:nvSpPr>
          <p:cNvPr id="4" name="Slide Image Placeholder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D5F8-95C3-8B4E-D65D-B197AAA95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54FA0-355A-616E-342E-808E78684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EEF90-3AC6-7A16-588A-3EF6B91850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D0366CF-EF62-D91F-5440-1F8B460EB558}"/>
              </a:ext>
            </a:extLst>
          </p:cNvPr>
          <p:cNvSpPr>
            <a:spLocks noGrp="1"/>
          </p:cNvSpPr>
          <p:nvPr>
            <p:ph type="sldNum" sz="quarter" idx="5"/>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07843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6A8A-26BC-241D-7285-BB2A6BF82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C7609-54F7-EB33-F3FC-84909D4AD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7021C-BE0E-0569-3812-BAB5922ACF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98F78A-B98C-FEC2-8922-91A90B767095}"/>
              </a:ext>
            </a:extLst>
          </p:cNvPr>
          <p:cNvSpPr>
            <a:spLocks noGrp="1"/>
          </p:cNvSpPr>
          <p:nvPr>
            <p:ph type="sldNum" sz="quarter" idx="5"/>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1262006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7" y="4464028"/>
            <a:ext cx="8348869" cy="1194650"/>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3829878"/>
            <a:ext cx="8348869" cy="618523"/>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9/13/26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216041"/>
            <a:ext cx="6219408" cy="1325563"/>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646723"/>
            <a:ext cx="835369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9/13/26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4464027"/>
            <a:ext cx="8348870" cy="1223597"/>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3829878"/>
            <a:ext cx="8348870" cy="6327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9/13/26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245858"/>
            <a:ext cx="6219408"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825625"/>
            <a:ext cx="41285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825625"/>
            <a:ext cx="41357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9/13/26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245858"/>
            <a:ext cx="626165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561895"/>
            <a:ext cx="4047927" cy="823912"/>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2385807"/>
            <a:ext cx="404792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561895"/>
            <a:ext cx="4056250" cy="823912"/>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2385807"/>
            <a:ext cx="405625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9/13/26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8" y="516831"/>
            <a:ext cx="6221895" cy="785195"/>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9/13/26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9/13/26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310329"/>
            <a:ext cx="5352040" cy="36990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3790122"/>
            <a:ext cx="8348870" cy="632792"/>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4432854"/>
            <a:ext cx="8219661" cy="1769163"/>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287506"/>
            <a:ext cx="9144000" cy="577964"/>
          </a:xfrm>
          <a:prstGeom prst="rect">
            <a:avLst/>
          </a:prstGeom>
        </p:spPr>
      </p:pic>
    </p:spTree>
    <p:extLst>
      <p:ext uri="{BB962C8B-B14F-4D97-AF65-F5344CB8AC3E}">
        <p14:creationId xmlns:p14="http://schemas.microsoft.com/office/powerpoint/2010/main" val="384964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216041"/>
            <a:ext cx="6301408"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9/13/26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6" y="5373216"/>
            <a:ext cx="2399435" cy="365792"/>
          </a:xfrm>
          <a:prstGeom prst="rect">
            <a:avLst/>
          </a:prstGeom>
        </p:spPr>
      </p:pic>
    </p:spTree>
    <p:extLst>
      <p:ext uri="{BB962C8B-B14F-4D97-AF65-F5344CB8AC3E}">
        <p14:creationId xmlns:p14="http://schemas.microsoft.com/office/powerpoint/2010/main" val="4241962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74638"/>
            <a:ext cx="8418443" cy="5818187"/>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9/13/26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455256"/>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9/13/26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6356351"/>
            <a:ext cx="2057400" cy="365125"/>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6" y="516831"/>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79" y="437315"/>
            <a:ext cx="7275443" cy="5724945"/>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2059037"/>
            <a:ext cx="6188256" cy="2739926"/>
          </a:xfrm>
          <a:prstGeom prst="rect">
            <a:avLst/>
          </a:prstGeom>
        </p:spPr>
      </p:pic>
    </p:spTree>
    <p:extLst>
      <p:ext uri="{BB962C8B-B14F-4D97-AF65-F5344CB8AC3E}">
        <p14:creationId xmlns:p14="http://schemas.microsoft.com/office/powerpoint/2010/main" val="432223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1373246"/>
            <a:ext cx="6188256" cy="2739926"/>
          </a:xfrm>
          <a:prstGeom prst="rect">
            <a:avLst/>
          </a:prstGeom>
        </p:spPr>
      </p:pic>
      <p:sp>
        <p:nvSpPr>
          <p:cNvPr id="3" name="Rectangle 2"/>
          <p:cNvSpPr/>
          <p:nvPr userDrawn="1"/>
        </p:nvSpPr>
        <p:spPr>
          <a:xfrm>
            <a:off x="0" y="6112565"/>
            <a:ext cx="9144000" cy="745435"/>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207994"/>
            <a:ext cx="9144000" cy="577964"/>
          </a:xfrm>
          <a:prstGeom prst="rect">
            <a:avLst/>
          </a:prstGeom>
        </p:spPr>
      </p:pic>
    </p:spTree>
    <p:extLst>
      <p:ext uri="{BB962C8B-B14F-4D97-AF65-F5344CB8AC3E}">
        <p14:creationId xmlns:p14="http://schemas.microsoft.com/office/powerpoint/2010/main" val="159554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245858"/>
            <a:ext cx="621940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646723"/>
            <a:ext cx="835369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6356351"/>
            <a:ext cx="2057400" cy="365125"/>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9/13/26</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6356351"/>
            <a:ext cx="2057400" cy="365125"/>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10" name="Picture 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BE1D5-333B-7A21-34ED-8B33A301589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02FCEB-75A2-4493-D4FB-D06E0E14658F}"/>
              </a:ext>
            </a:extLst>
          </p:cNvPr>
          <p:cNvSpPr>
            <a:spLocks noGrp="1"/>
          </p:cNvSpPr>
          <p:nvPr>
            <p:ph type="subTitle" idx="1"/>
          </p:nvPr>
        </p:nvSpPr>
        <p:spPr>
          <a:xfrm>
            <a:off x="298175" y="2841054"/>
            <a:ext cx="8443107" cy="377265"/>
          </a:xfrm>
        </p:spPr>
        <p:txBody>
          <a:bodyPr>
            <a:normAutofit fontScale="92500" lnSpcReduction="10000"/>
          </a:bodyPr>
          <a:lstStyle/>
          <a:p>
            <a:r>
              <a:rPr lang="en-GB" dirty="0">
                <a:solidFill>
                  <a:schemeClr val="bg1"/>
                </a:solidFill>
              </a:rPr>
              <a:t>Prayer Focus: Fakenham Community Baptist Church</a:t>
            </a:r>
          </a:p>
        </p:txBody>
      </p:sp>
      <p:sp>
        <p:nvSpPr>
          <p:cNvPr id="7" name="Picture Placeholder 1">
            <a:extLst>
              <a:ext uri="{FF2B5EF4-FFF2-40B4-BE49-F238E27FC236}">
                <a16:creationId xmlns:a16="http://schemas.microsoft.com/office/drawing/2014/main" id="{1D48C7D0-BB57-1D37-F535-568DE4200F15}"/>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29C5E8AF-38DF-D66F-C6A2-D83FA54ABA64}"/>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D0EEB0A6-B9DB-4B40-EE2A-A60190737E23}"/>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E3035533-8C67-2A96-4DDC-BDD726A7BD44}"/>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4C8FB125-6961-AD41-F0FA-6071D89A14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2718" y="398314"/>
            <a:ext cx="3151887" cy="2159474"/>
          </a:xfrm>
          <a:prstGeom prst="rect">
            <a:avLst/>
          </a:prstGeom>
        </p:spPr>
      </p:pic>
      <p:sp>
        <p:nvSpPr>
          <p:cNvPr id="2" name="Title 1">
            <a:extLst>
              <a:ext uri="{FF2B5EF4-FFF2-40B4-BE49-F238E27FC236}">
                <a16:creationId xmlns:a16="http://schemas.microsoft.com/office/drawing/2014/main" id="{4C0D59EF-6249-6583-D936-D9FEF7709CCA}"/>
              </a:ext>
            </a:extLst>
          </p:cNvPr>
          <p:cNvSpPr>
            <a:spLocks noGrp="1" noChangeArrowheads="1"/>
          </p:cNvSpPr>
          <p:nvPr>
            <p:ph type="title"/>
          </p:nvPr>
        </p:nvSpPr>
        <p:spPr bwMode="auto">
          <a:xfrm>
            <a:off x="332964" y="3162654"/>
            <a:ext cx="8443107"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FCBC, in Norfolk, is living testimony that a church is not a building, or even its activities, but people together on a mission to know Jesus and make Him known.  Their 30 or so mainly older members, with a few younger people, currently meet in Fakenham Community Centre.  They hold Little Fishes there, a </a:t>
            </a:r>
            <a:r>
              <a:rPr kumimoji="0" lang="en-GB" altLang="en-US" sz="1800" b="0" i="0" u="none" strike="noStrike" cap="none" normalizeH="0" baseline="0" dirty="0" err="1">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Lifegroup</a:t>
            </a: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 and coffee meetings.  At the town’s Thursday Market, they run a market stall where they enjoy good relationships with the other stall holders and where people also come for prayer; while at their local </a:t>
            </a:r>
            <a:r>
              <a:rPr kumimoji="0" lang="en-GB" altLang="en-US" sz="1800" b="0" i="0" u="none" strike="noStrike" cap="none" normalizeH="0" baseline="0" dirty="0" err="1">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Weatherspoons</a:t>
            </a: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 they host ‘sit and chat’ drop-in sessions.  They hold fast days, prayer meetings and are part of Fakenham Churches Together.</a:t>
            </a:r>
            <a:b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In recent years, their faithfulness and resilience have been tested by the setbacks besetting the sale of the original church building and the purchase of land for a new church near a planned new housing estate.  </a:t>
            </a:r>
          </a:p>
        </p:txBody>
      </p:sp>
    </p:spTree>
    <p:extLst>
      <p:ext uri="{BB962C8B-B14F-4D97-AF65-F5344CB8AC3E}">
        <p14:creationId xmlns:p14="http://schemas.microsoft.com/office/powerpoint/2010/main" val="375938384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58648-C747-3A07-B0C5-744509D9511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434CBB-8492-0A78-8EE3-2ED6DC35B0B0}"/>
              </a:ext>
            </a:extLst>
          </p:cNvPr>
          <p:cNvSpPr>
            <a:spLocks noGrp="1"/>
          </p:cNvSpPr>
          <p:nvPr>
            <p:ph type="subTitle" idx="1"/>
          </p:nvPr>
        </p:nvSpPr>
        <p:spPr>
          <a:xfrm>
            <a:off x="298175" y="2841054"/>
            <a:ext cx="8443107" cy="377265"/>
          </a:xfrm>
        </p:spPr>
        <p:txBody>
          <a:bodyPr>
            <a:normAutofit fontScale="92500" lnSpcReduction="10000"/>
          </a:bodyPr>
          <a:lstStyle/>
          <a:p>
            <a:r>
              <a:rPr lang="en-GB" dirty="0">
                <a:solidFill>
                  <a:schemeClr val="bg1"/>
                </a:solidFill>
              </a:rPr>
              <a:t>Prayer Focus: Fakenham Community Baptist Church</a:t>
            </a:r>
          </a:p>
        </p:txBody>
      </p:sp>
      <p:sp>
        <p:nvSpPr>
          <p:cNvPr id="7" name="Picture Placeholder 1">
            <a:extLst>
              <a:ext uri="{FF2B5EF4-FFF2-40B4-BE49-F238E27FC236}">
                <a16:creationId xmlns:a16="http://schemas.microsoft.com/office/drawing/2014/main" id="{8C89023D-81B2-7D57-E8A8-301A19134FB0}"/>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0EBCD48A-76FA-C466-3FCD-901BA44753A6}"/>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10237471-F27E-0B28-6058-D699CAF7B10B}"/>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A7312119-66AC-6193-7379-AE364EEA161C}"/>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FD6958BA-3C16-30A8-9F04-C4766CA95E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2717" y="311049"/>
            <a:ext cx="5175331" cy="2328899"/>
          </a:xfrm>
          <a:prstGeom prst="rect">
            <a:avLst/>
          </a:prstGeom>
        </p:spPr>
      </p:pic>
      <p:sp>
        <p:nvSpPr>
          <p:cNvPr id="2" name="Title 1">
            <a:extLst>
              <a:ext uri="{FF2B5EF4-FFF2-40B4-BE49-F238E27FC236}">
                <a16:creationId xmlns:a16="http://schemas.microsoft.com/office/drawing/2014/main" id="{A430A806-4331-A9AA-8A0E-AAFD44195846}"/>
              </a:ext>
            </a:extLst>
          </p:cNvPr>
          <p:cNvSpPr>
            <a:spLocks noGrp="1" noChangeArrowheads="1"/>
          </p:cNvSpPr>
          <p:nvPr>
            <p:ph type="title"/>
          </p:nvPr>
        </p:nvSpPr>
        <p:spPr bwMode="auto">
          <a:xfrm>
            <a:off x="332964" y="3218319"/>
            <a:ext cx="844310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lnSpc>
                <a:spcPct val="100000"/>
              </a:lnSpc>
              <a:spcAft>
                <a:spcPct val="0"/>
              </a:spcAft>
            </a:pPr>
            <a:r>
              <a:rPr lang="en-GB" altLang="en-US" sz="1800" dirty="0">
                <a:solidFill>
                  <a:schemeClr val="bg1"/>
                </a:solidFill>
                <a:latin typeface="Aptos" panose="020B0004020202020204" pitchFamily="34" charset="0"/>
                <a:ea typeface="Calibri" panose="020F0502020204030204" pitchFamily="34" charset="0"/>
                <a:cs typeface="Arial" panose="020B0604020202020204" pitchFamily="34" charset="0"/>
              </a:rPr>
              <a:t>Thankfully, the sale of the land is nearing a conclusion, which will give the church the opportunity for a fresh start. Prayer </a:t>
            </a: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points</a:t>
            </a:r>
            <a:b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 For the sale of </a:t>
            </a:r>
            <a:r>
              <a:rPr kumimoji="0" lang="en-GB" altLang="en-US" sz="1800" b="0" i="0" u="none" strike="noStrike" cap="none" normalizeH="0" baseline="0" dirty="0" err="1">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Clipbush</a:t>
            </a: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 to be completed and for the church to find a new church building in Fakenham town.</a:t>
            </a:r>
            <a:b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 For the church to go deeper in knowing God and to have success in enabling others to know him too.</a:t>
            </a:r>
            <a:b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 To meet new people who share their love of God and for them to find their home in the church.</a:t>
            </a:r>
            <a:b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 To thank God for the ministry and support of their Moderator, Jonathan Squirrell and from guest speakers.</a:t>
            </a:r>
          </a:p>
        </p:txBody>
      </p:sp>
    </p:spTree>
    <p:extLst>
      <p:ext uri="{BB962C8B-B14F-4D97-AF65-F5344CB8AC3E}">
        <p14:creationId xmlns:p14="http://schemas.microsoft.com/office/powerpoint/2010/main" val="3493917023"/>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EBA Prayer Focus Slides Arial Template</Template>
  <TotalTime>22</TotalTime>
  <Words>300</Words>
  <Application>Microsoft Macintosh PowerPoint</Application>
  <PresentationFormat>On-screen Show (4:3)</PresentationFormat>
  <Paragraphs>6</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EBA Prayer Focus Slides Arial Template</vt:lpstr>
      <vt:lpstr>FCBC, in Norfolk, is living testimony that a church is not a building, or even its activities, but people together on a mission to know Jesus and make Him known.  Their 30 or so mainly older members, with a few younger people, currently meet in Fakenham Community Centre.  They hold Little Fishes there, a Lifegroup and coffee meetings.  At the town’s Thursday Market, they run a market stall where they enjoy good relationships with the other stall holders and where people also come for prayer; while at their local Weatherspoons, they host ‘sit and chat’ drop-in sessions.  They hold fast days, prayer meetings and are part of Fakenham Churches Together. In recent years, their faithfulness and resilience have been tested by the setbacks besetting the sale of the original church building and the purchase of land for a new church near a planned new housing estate.  </vt:lpstr>
      <vt:lpstr>Thankfully, the sale of the land is nearing a conclusion, which will give the church the opportunity for a fresh start. Prayer points * For the sale of Clipbush to be completed and for the church to find a new church building in Fakenham town. * For the church to go deeper in knowing God and to have success in enabling others to know him too. * To meet new people who share their love of God and for them to find their home in the church. * To thank God for the ministry and support of their Moderator, Jonathan Squirrell and from guest speakers.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Elmswell Baptist Church is a small congregation of mainly retired people situated in an expanding village in central Suffolk. The lay pastor is Stephen Spurgeon.</dc:title>
  <dc:creator>andrew</dc:creator>
  <cp:lastModifiedBy>Eleanor Kelsey</cp:lastModifiedBy>
  <cp:revision>228</cp:revision>
  <cp:lastPrinted>2017-08-23T11:19:32Z</cp:lastPrinted>
  <dcterms:created xsi:type="dcterms:W3CDTF">2017-09-14T21:39:22Z</dcterms:created>
  <dcterms:modified xsi:type="dcterms:W3CDTF">2026-09-13T13:34:10Z</dcterms:modified>
</cp:coreProperties>
</file>