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
  </p:notesMasterIdLst>
  <p:handoutMasterIdLst>
    <p:handoutMasterId r:id="rId5"/>
  </p:handoutMasterIdLst>
  <p:sldIdLst>
    <p:sldId id="484" r:id="rId2"/>
    <p:sldId id="485" r:id="rId3"/>
  </p:sldIdLst>
  <p:sldSz cx="9144000" cy="6858000" type="screen4x3"/>
  <p:notesSz cx="7099300"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3223">
          <p15:clr>
            <a:srgbClr val="A4A3A4"/>
          </p15:clr>
        </p15:guide>
        <p15:guide id="2" pos="223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3D3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AC38BA-2B0C-4738-8F2B-CC2006DC9A30}" v="24" dt="2024-08-12T21:20:32.577"/>
    <p1510:client id="{D726A6AD-CE51-4C92-9729-5FBAA93E53F0}" v="2" dt="2024-08-12T10:13:18.5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48" autoAdjust="0"/>
    <p:restoredTop sz="86370" autoAdjust="0"/>
  </p:normalViewPr>
  <p:slideViewPr>
    <p:cSldViewPr snapToGrid="0" showGuides="1">
      <p:cViewPr varScale="1">
        <p:scale>
          <a:sx n="109" d="100"/>
          <a:sy n="109" d="100"/>
        </p:scale>
        <p:origin x="1256" y="184"/>
      </p:cViewPr>
      <p:guideLst>
        <p:guide orient="horz" pos="2160"/>
        <p:guide pos="2880"/>
      </p:guideLst>
    </p:cSldViewPr>
  </p:slideViewPr>
  <p:outlineViewPr>
    <p:cViewPr>
      <p:scale>
        <a:sx n="33" d="100"/>
        <a:sy n="33" d="100"/>
      </p:scale>
      <p:origin x="0" y="21354"/>
    </p:cViewPr>
  </p:outlineViewPr>
  <p:notesTextViewPr>
    <p:cViewPr>
      <p:scale>
        <a:sx n="1" d="1"/>
        <a:sy n="1" d="1"/>
      </p:scale>
      <p:origin x="0" y="0"/>
    </p:cViewPr>
  </p:notesTextViewPr>
  <p:sorterViewPr>
    <p:cViewPr>
      <p:scale>
        <a:sx n="100" d="100"/>
        <a:sy n="100" d="100"/>
      </p:scale>
      <p:origin x="0" y="7812"/>
    </p:cViewPr>
  </p:sorterViewPr>
  <p:notesViewPr>
    <p:cSldViewPr snapToGrid="0">
      <p:cViewPr varScale="1">
        <p:scale>
          <a:sx n="80" d="100"/>
          <a:sy n="80" d="100"/>
        </p:scale>
        <p:origin x="-3906" y="-84"/>
      </p:cViewPr>
      <p:guideLst>
        <p:guide orient="horz" pos="3223"/>
        <p:guide pos="2236"/>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handoutMaster" Target="handoutMasters/handoutMaster1.xml"/><Relationship Id="rId10" Type="http://schemas.microsoft.com/office/2016/11/relationships/changesInfo" Target="changesInfos/changesInfo1.xml"/><Relationship Id="rId4" Type="http://schemas.openxmlformats.org/officeDocument/2006/relationships/notesMaster" Target="notesMasters/notes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Wade" userId="c87f5fd422b648eb" providerId="LiveId" clId="{24AC38BA-2B0C-4738-8F2B-CC2006DC9A30}"/>
    <pc:docChg chg="custSel addSld delSld modSld sldOrd">
      <pc:chgData name="Andrew Wade" userId="c87f5fd422b648eb" providerId="LiveId" clId="{24AC38BA-2B0C-4738-8F2B-CC2006DC9A30}" dt="2024-08-12T21:20:32.577" v="74" actId="14100"/>
      <pc:docMkLst>
        <pc:docMk/>
      </pc:docMkLst>
      <pc:sldChg chg="addSp delSp modSp mod ord">
        <pc:chgData name="Andrew Wade" userId="c87f5fd422b648eb" providerId="LiveId" clId="{24AC38BA-2B0C-4738-8F2B-CC2006DC9A30}" dt="2024-08-12T21:20:32.577" v="74" actId="14100"/>
        <pc:sldMkLst>
          <pc:docMk/>
          <pc:sldMk cId="3529937835" sldId="483"/>
        </pc:sldMkLst>
        <pc:spChg chg="add mod">
          <ac:chgData name="Andrew Wade" userId="c87f5fd422b648eb" providerId="LiveId" clId="{24AC38BA-2B0C-4738-8F2B-CC2006DC9A30}" dt="2024-08-12T21:20:32.577" v="74" actId="14100"/>
          <ac:spMkLst>
            <pc:docMk/>
            <pc:sldMk cId="3529937835" sldId="483"/>
            <ac:spMk id="2" creationId="{55537F5B-9222-D443-7268-56A8A013F002}"/>
          </ac:spMkLst>
        </pc:spChg>
        <pc:spChg chg="mod">
          <ac:chgData name="Andrew Wade" userId="c87f5fd422b648eb" providerId="LiveId" clId="{24AC38BA-2B0C-4738-8F2B-CC2006DC9A30}" dt="2024-08-12T17:57:45.659" v="18" actId="6549"/>
          <ac:spMkLst>
            <pc:docMk/>
            <pc:sldMk cId="3529937835" sldId="483"/>
            <ac:spMk id="3" creationId="{FB02FCEB-75A2-4493-D4FB-D06E0E14658F}"/>
          </ac:spMkLst>
        </pc:spChg>
        <pc:spChg chg="del mod">
          <ac:chgData name="Andrew Wade" userId="c87f5fd422b648eb" providerId="LiveId" clId="{24AC38BA-2B0C-4738-8F2B-CC2006DC9A30}" dt="2024-08-12T21:13:45.457" v="65"/>
          <ac:spMkLst>
            <pc:docMk/>
            <pc:sldMk cId="3529937835" sldId="483"/>
            <ac:spMk id="12" creationId="{C9B07F2D-2683-032D-DBE6-30D490DB364D}"/>
          </ac:spMkLst>
        </pc:spChg>
        <pc:picChg chg="add mod">
          <ac:chgData name="Andrew Wade" userId="c87f5fd422b648eb" providerId="LiveId" clId="{24AC38BA-2B0C-4738-8F2B-CC2006DC9A30}" dt="2024-08-12T17:58:51.105" v="34" actId="1076"/>
          <ac:picMkLst>
            <pc:docMk/>
            <pc:sldMk cId="3529937835" sldId="483"/>
            <ac:picMk id="4" creationId="{683B7889-2FB3-A732-0893-9F3B1723BF34}"/>
          </ac:picMkLst>
        </pc:picChg>
        <pc:picChg chg="del">
          <ac:chgData name="Andrew Wade" userId="c87f5fd422b648eb" providerId="LiveId" clId="{24AC38BA-2B0C-4738-8F2B-CC2006DC9A30}" dt="2024-08-12T17:57:35.129" v="0" actId="21"/>
          <ac:picMkLst>
            <pc:docMk/>
            <pc:sldMk cId="3529937835" sldId="483"/>
            <ac:picMk id="5" creationId="{BB2FED88-6032-0041-B0B3-B44DAFDEBA9C}"/>
          </ac:picMkLst>
        </pc:picChg>
      </pc:sldChg>
      <pc:sldChg chg="del">
        <pc:chgData name="Andrew Wade" userId="c87f5fd422b648eb" providerId="LiveId" clId="{24AC38BA-2B0C-4738-8F2B-CC2006DC9A30}" dt="2024-08-12T17:57:56.026" v="20" actId="2696"/>
        <pc:sldMkLst>
          <pc:docMk/>
          <pc:sldMk cId="1372343086" sldId="484"/>
        </pc:sldMkLst>
      </pc:sldChg>
      <pc:sldChg chg="addSp delSp modSp add mod">
        <pc:chgData name="Andrew Wade" userId="c87f5fd422b648eb" providerId="LiveId" clId="{24AC38BA-2B0C-4738-8F2B-CC2006DC9A30}" dt="2024-08-12T21:20:17.268" v="73" actId="1076"/>
        <pc:sldMkLst>
          <pc:docMk/>
          <pc:sldMk cId="3759383840" sldId="484"/>
        </pc:sldMkLst>
        <pc:spChg chg="add mod">
          <ac:chgData name="Andrew Wade" userId="c87f5fd422b648eb" providerId="LiveId" clId="{24AC38BA-2B0C-4738-8F2B-CC2006DC9A30}" dt="2024-08-12T21:13:18.964" v="64" actId="6549"/>
          <ac:spMkLst>
            <pc:docMk/>
            <pc:sldMk cId="3759383840" sldId="484"/>
            <ac:spMk id="2" creationId="{4C0D59EF-6249-6583-D936-D9FEF7709CCA}"/>
          </ac:spMkLst>
        </pc:spChg>
        <pc:spChg chg="mod">
          <ac:chgData name="Andrew Wade" userId="c87f5fd422b648eb" providerId="LiveId" clId="{24AC38BA-2B0C-4738-8F2B-CC2006DC9A30}" dt="2024-08-12T21:20:17.268" v="73" actId="1076"/>
          <ac:spMkLst>
            <pc:docMk/>
            <pc:sldMk cId="3759383840" sldId="484"/>
            <ac:spMk id="3" creationId="{FB02FCEB-75A2-4493-D4FB-D06E0E14658F}"/>
          </ac:spMkLst>
        </pc:spChg>
        <pc:spChg chg="add del mod">
          <ac:chgData name="Andrew Wade" userId="c87f5fd422b648eb" providerId="LiveId" clId="{24AC38BA-2B0C-4738-8F2B-CC2006DC9A30}" dt="2024-08-12T17:59:44.536" v="36" actId="478"/>
          <ac:spMkLst>
            <pc:docMk/>
            <pc:sldMk cId="3759383840" sldId="484"/>
            <ac:spMk id="5" creationId="{8A31759C-45B8-FE17-BA9E-655255EE9345}"/>
          </ac:spMkLst>
        </pc:spChg>
        <pc:spChg chg="add del mod">
          <ac:chgData name="Andrew Wade" userId="c87f5fd422b648eb" providerId="LiveId" clId="{24AC38BA-2B0C-4738-8F2B-CC2006DC9A30}" dt="2024-08-12T21:08:17.360" v="38"/>
          <ac:spMkLst>
            <pc:docMk/>
            <pc:sldMk cId="3759383840" sldId="484"/>
            <ac:spMk id="6" creationId="{70B38260-8906-D2E1-CCC4-6F60FA323104}"/>
          </ac:spMkLst>
        </pc:spChg>
        <pc:spChg chg="del">
          <ac:chgData name="Andrew Wade" userId="c87f5fd422b648eb" providerId="LiveId" clId="{24AC38BA-2B0C-4738-8F2B-CC2006DC9A30}" dt="2024-08-12T17:59:34.663" v="35"/>
          <ac:spMkLst>
            <pc:docMk/>
            <pc:sldMk cId="3759383840" sldId="484"/>
            <ac:spMk id="12" creationId="{C9B07F2D-2683-032D-DBE6-30D490DB364D}"/>
          </ac:spMkLst>
        </pc:spChg>
        <pc:picChg chg="add mod">
          <ac:chgData name="Andrew Wade" userId="c87f5fd422b648eb" providerId="LiveId" clId="{24AC38BA-2B0C-4738-8F2B-CC2006DC9A30}" dt="2024-08-12T17:58:31.875" v="27" actId="1076"/>
          <ac:picMkLst>
            <pc:docMk/>
            <pc:sldMk cId="3759383840" sldId="484"/>
            <ac:picMk id="4" creationId="{4C8FB125-6961-AD41-F0FA-6071D89A148A}"/>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90FAF11-B041-491D-84A9-C4F76C39686A}"/>
              </a:ext>
            </a:extLst>
          </p:cNvPr>
          <p:cNvSpPr>
            <a:spLocks noGrp="1"/>
          </p:cNvSpPr>
          <p:nvPr>
            <p:ph type="hdr" sz="quarter"/>
          </p:nvPr>
        </p:nvSpPr>
        <p:spPr>
          <a:xfrm>
            <a:off x="0" y="0"/>
            <a:ext cx="3076363" cy="513508"/>
          </a:xfrm>
          <a:prstGeom prst="rect">
            <a:avLst/>
          </a:prstGeom>
        </p:spPr>
        <p:txBody>
          <a:bodyPr vert="horz" lIns="99048" tIns="49524" rIns="99048" bIns="49524" rtlCol="0"/>
          <a:lstStyle>
            <a:lvl1pPr algn="l">
              <a:defRPr sz="1300"/>
            </a:lvl1pPr>
          </a:lstStyle>
          <a:p>
            <a:endParaRPr lang="en-GB"/>
          </a:p>
        </p:txBody>
      </p:sp>
      <p:sp>
        <p:nvSpPr>
          <p:cNvPr id="3" name="Date Placeholder 2">
            <a:extLst>
              <a:ext uri="{FF2B5EF4-FFF2-40B4-BE49-F238E27FC236}">
                <a16:creationId xmlns:a16="http://schemas.microsoft.com/office/drawing/2014/main" id="{EB98E343-5F82-4641-9F1D-769DED5A5AA0}"/>
              </a:ext>
            </a:extLst>
          </p:cNvPr>
          <p:cNvSpPr>
            <a:spLocks noGrp="1"/>
          </p:cNvSpPr>
          <p:nvPr>
            <p:ph type="dt" sz="quarter" idx="1"/>
          </p:nvPr>
        </p:nvSpPr>
        <p:spPr>
          <a:xfrm>
            <a:off x="4021294" y="0"/>
            <a:ext cx="3076363" cy="513508"/>
          </a:xfrm>
          <a:prstGeom prst="rect">
            <a:avLst/>
          </a:prstGeom>
        </p:spPr>
        <p:txBody>
          <a:bodyPr vert="horz" lIns="99048" tIns="49524" rIns="99048" bIns="49524" rtlCol="0"/>
          <a:lstStyle>
            <a:lvl1pPr algn="r">
              <a:defRPr sz="1300"/>
            </a:lvl1pPr>
          </a:lstStyle>
          <a:p>
            <a:fld id="{622355D3-2135-4A74-8075-BC6DF9B460BF}" type="datetimeFigureOut">
              <a:rPr lang="en-GB" smtClean="0"/>
              <a:t>06/09/2026</a:t>
            </a:fld>
            <a:endParaRPr lang="en-GB"/>
          </a:p>
        </p:txBody>
      </p:sp>
      <p:sp>
        <p:nvSpPr>
          <p:cNvPr id="4" name="Footer Placeholder 3">
            <a:extLst>
              <a:ext uri="{FF2B5EF4-FFF2-40B4-BE49-F238E27FC236}">
                <a16:creationId xmlns:a16="http://schemas.microsoft.com/office/drawing/2014/main" id="{8C415CB9-BE82-488B-A815-B01D14451DA8}"/>
              </a:ext>
            </a:extLst>
          </p:cNvPr>
          <p:cNvSpPr>
            <a:spLocks noGrp="1"/>
          </p:cNvSpPr>
          <p:nvPr>
            <p:ph type="ftr" sz="quarter" idx="2"/>
          </p:nvPr>
        </p:nvSpPr>
        <p:spPr>
          <a:xfrm>
            <a:off x="0" y="9721107"/>
            <a:ext cx="3076363" cy="513507"/>
          </a:xfrm>
          <a:prstGeom prst="rect">
            <a:avLst/>
          </a:prstGeom>
        </p:spPr>
        <p:txBody>
          <a:bodyPr vert="horz" lIns="99048" tIns="49524" rIns="99048" bIns="49524" rtlCol="0" anchor="b"/>
          <a:lstStyle>
            <a:lvl1pPr algn="l">
              <a:defRPr sz="1300"/>
            </a:lvl1pPr>
          </a:lstStyle>
          <a:p>
            <a:endParaRPr lang="en-GB"/>
          </a:p>
        </p:txBody>
      </p:sp>
      <p:sp>
        <p:nvSpPr>
          <p:cNvPr id="5" name="Slide Number Placeholder 4">
            <a:extLst>
              <a:ext uri="{FF2B5EF4-FFF2-40B4-BE49-F238E27FC236}">
                <a16:creationId xmlns:a16="http://schemas.microsoft.com/office/drawing/2014/main" id="{86262CF3-5E8F-4357-8E25-FC1763BD30AD}"/>
              </a:ext>
            </a:extLst>
          </p:cNvPr>
          <p:cNvSpPr>
            <a:spLocks noGrp="1"/>
          </p:cNvSpPr>
          <p:nvPr>
            <p:ph type="sldNum" sz="quarter" idx="3"/>
          </p:nvPr>
        </p:nvSpPr>
        <p:spPr>
          <a:xfrm>
            <a:off x="4021294" y="9721107"/>
            <a:ext cx="3076363" cy="513507"/>
          </a:xfrm>
          <a:prstGeom prst="rect">
            <a:avLst/>
          </a:prstGeom>
        </p:spPr>
        <p:txBody>
          <a:bodyPr vert="horz" lIns="99048" tIns="49524" rIns="99048" bIns="49524" rtlCol="0" anchor="b"/>
          <a:lstStyle>
            <a:lvl1pPr algn="r">
              <a:defRPr sz="1300"/>
            </a:lvl1pPr>
          </a:lstStyle>
          <a:p>
            <a:fld id="{50B93C27-3F91-4430-B94C-DDC1BAA03813}" type="slidenum">
              <a:rPr lang="en-GB" smtClean="0"/>
              <a:t>‹#›</a:t>
            </a:fld>
            <a:endParaRPr lang="en-GB"/>
          </a:p>
        </p:txBody>
      </p:sp>
    </p:spTree>
    <p:extLst>
      <p:ext uri="{BB962C8B-B14F-4D97-AF65-F5344CB8AC3E}">
        <p14:creationId xmlns:p14="http://schemas.microsoft.com/office/powerpoint/2010/main" val="39561494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3508"/>
          </a:xfrm>
          <a:prstGeom prst="rect">
            <a:avLst/>
          </a:prstGeom>
        </p:spPr>
        <p:txBody>
          <a:bodyPr vert="horz" lIns="99048" tIns="49524" rIns="99048" bIns="49524" rtlCol="0"/>
          <a:lstStyle>
            <a:lvl1pPr algn="l">
              <a:defRPr sz="1300"/>
            </a:lvl1pPr>
          </a:lstStyle>
          <a:p>
            <a:endParaRPr lang="en-GB"/>
          </a:p>
        </p:txBody>
      </p:sp>
      <p:sp>
        <p:nvSpPr>
          <p:cNvPr id="3" name="Date Placeholder 2"/>
          <p:cNvSpPr>
            <a:spLocks noGrp="1"/>
          </p:cNvSpPr>
          <p:nvPr>
            <p:ph type="dt" idx="1"/>
          </p:nvPr>
        </p:nvSpPr>
        <p:spPr>
          <a:xfrm>
            <a:off x="4021294" y="0"/>
            <a:ext cx="3076363" cy="513508"/>
          </a:xfrm>
          <a:prstGeom prst="rect">
            <a:avLst/>
          </a:prstGeom>
        </p:spPr>
        <p:txBody>
          <a:bodyPr vert="horz" lIns="99048" tIns="49524" rIns="99048" bIns="49524" rtlCol="0"/>
          <a:lstStyle>
            <a:lvl1pPr algn="r">
              <a:defRPr sz="1300"/>
            </a:lvl1pPr>
          </a:lstStyle>
          <a:p>
            <a:fld id="{22C5EC86-FAC9-410C-9BDE-956EA9C802BC}" type="datetimeFigureOut">
              <a:rPr lang="en-GB" smtClean="0"/>
              <a:t>06/09/2026</a:t>
            </a:fld>
            <a:endParaRPr lang="en-GB"/>
          </a:p>
        </p:txBody>
      </p:sp>
      <p:sp>
        <p:nvSpPr>
          <p:cNvPr id="4" name="Slide Image Placeholder 3"/>
          <p:cNvSpPr>
            <a:spLocks noGrp="1" noRot="1" noChangeAspect="1"/>
          </p:cNvSpPr>
          <p:nvPr>
            <p:ph type="sldImg" idx="2"/>
          </p:nvPr>
        </p:nvSpPr>
        <p:spPr>
          <a:xfrm>
            <a:off x="1247775" y="1279525"/>
            <a:ext cx="4603750" cy="3454400"/>
          </a:xfrm>
          <a:prstGeom prst="rect">
            <a:avLst/>
          </a:prstGeom>
          <a:noFill/>
          <a:ln w="12700">
            <a:solidFill>
              <a:prstClr val="black"/>
            </a:solidFill>
          </a:ln>
        </p:spPr>
        <p:txBody>
          <a:bodyPr vert="horz" lIns="99048" tIns="49524" rIns="99048" bIns="49524" rtlCol="0" anchor="ctr"/>
          <a:lstStyle/>
          <a:p>
            <a:endParaRPr lang="en-GB"/>
          </a:p>
        </p:txBody>
      </p:sp>
      <p:sp>
        <p:nvSpPr>
          <p:cNvPr id="5" name="Notes Placeholder 4"/>
          <p:cNvSpPr>
            <a:spLocks noGrp="1"/>
          </p:cNvSpPr>
          <p:nvPr>
            <p:ph type="body" sz="quarter" idx="3"/>
          </p:nvPr>
        </p:nvSpPr>
        <p:spPr>
          <a:xfrm>
            <a:off x="709930" y="4925407"/>
            <a:ext cx="5679440" cy="4029879"/>
          </a:xfrm>
          <a:prstGeom prst="rect">
            <a:avLst/>
          </a:prstGeom>
        </p:spPr>
        <p:txBody>
          <a:bodyPr vert="horz" lIns="99048" tIns="49524" rIns="99048" bIns="49524"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721107"/>
            <a:ext cx="3076363" cy="513507"/>
          </a:xfrm>
          <a:prstGeom prst="rect">
            <a:avLst/>
          </a:prstGeom>
        </p:spPr>
        <p:txBody>
          <a:bodyPr vert="horz" lIns="99048" tIns="49524" rIns="99048" bIns="49524" rtlCol="0" anchor="b"/>
          <a:lstStyle>
            <a:lvl1pPr algn="l">
              <a:defRPr sz="1300"/>
            </a:lvl1pPr>
          </a:lstStyle>
          <a:p>
            <a:endParaRPr lang="en-GB"/>
          </a:p>
        </p:txBody>
      </p:sp>
      <p:sp>
        <p:nvSpPr>
          <p:cNvPr id="7" name="Slide Number Placeholder 6"/>
          <p:cNvSpPr>
            <a:spLocks noGrp="1"/>
          </p:cNvSpPr>
          <p:nvPr>
            <p:ph type="sldNum" sz="quarter" idx="5"/>
          </p:nvPr>
        </p:nvSpPr>
        <p:spPr>
          <a:xfrm>
            <a:off x="4021294" y="9721107"/>
            <a:ext cx="3076363" cy="513507"/>
          </a:xfrm>
          <a:prstGeom prst="rect">
            <a:avLst/>
          </a:prstGeom>
        </p:spPr>
        <p:txBody>
          <a:bodyPr vert="horz" lIns="99048" tIns="49524" rIns="99048" bIns="49524" rtlCol="0" anchor="b"/>
          <a:lstStyle>
            <a:lvl1pPr algn="r">
              <a:defRPr sz="1300"/>
            </a:lvl1pPr>
          </a:lstStyle>
          <a:p>
            <a:fld id="{7247E48A-B93D-4429-9AAD-6D160EA7DBA7}" type="slidenum">
              <a:rPr lang="en-GB" smtClean="0"/>
              <a:t>‹#›</a:t>
            </a:fld>
            <a:endParaRPr lang="en-GB"/>
          </a:p>
        </p:txBody>
      </p:sp>
    </p:spTree>
    <p:extLst>
      <p:ext uri="{BB962C8B-B14F-4D97-AF65-F5344CB8AC3E}">
        <p14:creationId xmlns:p14="http://schemas.microsoft.com/office/powerpoint/2010/main" val="181134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53D5F8-95C3-8B4E-D65D-B197AAA951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954FA0-355A-616E-342E-808E78684B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3EEF90-3AC6-7A16-588A-3EF6B918505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D0366CF-EF62-D91F-5440-1F8B460EB558}"/>
              </a:ext>
            </a:extLst>
          </p:cNvPr>
          <p:cNvSpPr>
            <a:spLocks noGrp="1"/>
          </p:cNvSpPr>
          <p:nvPr>
            <p:ph type="sldNum" sz="quarter" idx="5"/>
          </p:nvPr>
        </p:nvSpPr>
        <p:spPr/>
        <p:txBody>
          <a:bodyPr/>
          <a:lstStyle/>
          <a:p>
            <a:fld id="{7247E48A-B93D-4429-9AAD-6D160EA7DBA7}" type="slidenum">
              <a:rPr lang="en-GB" smtClean="0"/>
              <a:t>1</a:t>
            </a:fld>
            <a:endParaRPr lang="en-GB"/>
          </a:p>
        </p:txBody>
      </p:sp>
    </p:spTree>
    <p:extLst>
      <p:ext uri="{BB962C8B-B14F-4D97-AF65-F5344CB8AC3E}">
        <p14:creationId xmlns:p14="http://schemas.microsoft.com/office/powerpoint/2010/main" val="10784307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56A8A-26BC-241D-7285-BB2A6BF82F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2C7609-54F7-EB33-F3FC-84909D4ADE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97021C-BE0E-0569-3812-BAB5922ACFD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C98F78A-B98C-FEC2-8922-91A90B767095}"/>
              </a:ext>
            </a:extLst>
          </p:cNvPr>
          <p:cNvSpPr>
            <a:spLocks noGrp="1"/>
          </p:cNvSpPr>
          <p:nvPr>
            <p:ph type="sldNum" sz="quarter" idx="5"/>
          </p:nvPr>
        </p:nvSpPr>
        <p:spPr/>
        <p:txBody>
          <a:bodyPr/>
          <a:lstStyle/>
          <a:p>
            <a:fld id="{7247E48A-B93D-4429-9AAD-6D160EA7DBA7}" type="slidenum">
              <a:rPr lang="en-GB" smtClean="0"/>
              <a:t>2</a:t>
            </a:fld>
            <a:endParaRPr lang="en-GB"/>
          </a:p>
        </p:txBody>
      </p:sp>
    </p:spTree>
    <p:extLst>
      <p:ext uri="{BB962C8B-B14F-4D97-AF65-F5344CB8AC3E}">
        <p14:creationId xmlns:p14="http://schemas.microsoft.com/office/powerpoint/2010/main" val="1262006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7687" y="4464028"/>
            <a:ext cx="8348869" cy="1194650"/>
          </a:xfrm>
        </p:spPr>
        <p:txBody>
          <a:bodyPr wrap="none" anchor="t">
            <a:normAutofit/>
          </a:bodyPr>
          <a:lstStyle>
            <a:lvl1pPr algn="l" defTabSz="685800" rtl="0" eaLnBrk="1" latinLnBrk="0" hangingPunct="1">
              <a:lnSpc>
                <a:spcPct val="90000"/>
              </a:lnSpc>
              <a:spcBef>
                <a:spcPct val="0"/>
              </a:spcBef>
              <a:buNone/>
              <a:defRPr lang="en-US" sz="4400" b="0" kern="1200" dirty="0">
                <a:solidFill>
                  <a:srgbClr val="3D3D3C"/>
                </a:solidFill>
                <a:latin typeface="Arial" panose="020B0604020202020204" pitchFamily="34" charset="0"/>
                <a:ea typeface="+mj-ea"/>
                <a:cs typeface="+mj-cs"/>
              </a:defRPr>
            </a:lvl1pPr>
          </a:lstStyle>
          <a:p>
            <a:r>
              <a:rPr lang="en-US"/>
              <a:t>Click to edit Master title style</a:t>
            </a:r>
            <a:endParaRPr lang="en-US" dirty="0"/>
          </a:p>
        </p:txBody>
      </p:sp>
      <p:sp>
        <p:nvSpPr>
          <p:cNvPr id="3" name="Subtitle 2"/>
          <p:cNvSpPr>
            <a:spLocks noGrp="1"/>
          </p:cNvSpPr>
          <p:nvPr>
            <p:ph type="subTitle" idx="1"/>
          </p:nvPr>
        </p:nvSpPr>
        <p:spPr>
          <a:xfrm>
            <a:off x="377686" y="3829878"/>
            <a:ext cx="8348869" cy="618523"/>
          </a:xfrm>
        </p:spPr>
        <p:txBody>
          <a:bodyPr anchor="b">
            <a:normAutofit/>
          </a:bodyPr>
          <a:lstStyle>
            <a:lvl1pPr marL="0" indent="0" algn="l">
              <a:buNone/>
              <a:defRPr sz="2400" b="0">
                <a:solidFill>
                  <a:srgbClr val="3D3D3C"/>
                </a:solidFill>
                <a:latin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pPr>
              <a:defRPr/>
            </a:pPr>
            <a:fld id="{111664F0-4563-4CBA-A6FA-DD2AEB7A5845}" type="datetime1">
              <a:rPr lang="en-US" smtClean="0"/>
              <a:t>9/6/26</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09588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a:xfrm>
            <a:off x="380176" y="216041"/>
            <a:ext cx="6219408" cy="1325563"/>
          </a:xfrm>
        </p:spPr>
        <p:txBody>
          <a:bodyPr>
            <a:normAutofit/>
          </a:bodyPr>
          <a:lstStyle>
            <a:lvl1pPr>
              <a:defRPr sz="4200"/>
            </a:lvl1pPr>
          </a:lstStyle>
          <a:p>
            <a:r>
              <a:rPr lang="en-US"/>
              <a:t>Click to edit Master title style</a:t>
            </a:r>
            <a:endParaRPr lang="en-US" dirty="0"/>
          </a:p>
        </p:txBody>
      </p:sp>
      <p:sp>
        <p:nvSpPr>
          <p:cNvPr id="3" name="Content Placeholder 2"/>
          <p:cNvSpPr>
            <a:spLocks noGrp="1"/>
          </p:cNvSpPr>
          <p:nvPr>
            <p:ph idx="1"/>
          </p:nvPr>
        </p:nvSpPr>
        <p:spPr>
          <a:xfrm>
            <a:off x="392745" y="1646723"/>
            <a:ext cx="835369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1E337A1B-CBE0-46EA-A71E-8E715F7007B1}" type="datetime1">
              <a:rPr lang="en-US" smtClean="0"/>
              <a:t>9/6/26</a:t>
            </a:fld>
            <a:endParaRPr lang="en-GB"/>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7D194DFD-B235-4DCD-A12E-3D2FCC86B21A}" type="slidenum">
              <a:rPr lang="en-GB" altLang="en-US" smtClean="0"/>
              <a:pPr/>
              <a:t>‹#›</a:t>
            </a:fld>
            <a:endParaRPr lang="en-GB" altLang="en-US" dirty="0"/>
          </a:p>
        </p:txBody>
      </p:sp>
    </p:spTree>
    <p:extLst>
      <p:ext uri="{BB962C8B-B14F-4D97-AF65-F5344CB8AC3E}">
        <p14:creationId xmlns:p14="http://schemas.microsoft.com/office/powerpoint/2010/main" val="327074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377687" y="4464027"/>
            <a:ext cx="8348870" cy="1223597"/>
          </a:xfrm>
        </p:spPr>
        <p:txBody>
          <a:bodyPr wrap="none" anchor="t">
            <a:normAutofit/>
          </a:bodyPr>
          <a:lstStyle>
            <a:lvl1pPr algn="l">
              <a:defRPr sz="4200" b="0" spc="-225">
                <a:solidFill>
                  <a:srgbClr val="3D3D3C"/>
                </a:solidFill>
                <a:effectLst/>
                <a:latin typeface="Arial" panose="020B0604020202020204" pitchFamily="34" charset="0"/>
              </a:defRPr>
            </a:lvl1pPr>
          </a:lstStyle>
          <a:p>
            <a:r>
              <a:rPr lang="en-US"/>
              <a:t>Click to edit Master title style</a:t>
            </a:r>
            <a:endParaRPr lang="en-US" dirty="0"/>
          </a:p>
        </p:txBody>
      </p:sp>
      <p:sp>
        <p:nvSpPr>
          <p:cNvPr id="8" name="Subtitle 2"/>
          <p:cNvSpPr>
            <a:spLocks noGrp="1"/>
          </p:cNvSpPr>
          <p:nvPr>
            <p:ph type="subTitle" idx="1"/>
          </p:nvPr>
        </p:nvSpPr>
        <p:spPr>
          <a:xfrm>
            <a:off x="377687" y="3829878"/>
            <a:ext cx="8348870" cy="632792"/>
          </a:xfrm>
        </p:spPr>
        <p:txBody>
          <a:bodyPr anchor="b">
            <a:normAutofit/>
          </a:bodyPr>
          <a:lstStyle>
            <a:lvl1pPr marL="0" indent="0" algn="l">
              <a:buNone/>
              <a:defRPr sz="2400" b="0">
                <a:solidFill>
                  <a:srgbClr val="3D3D3C"/>
                </a:solidFill>
                <a:latin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C162092E-3F2F-44A3-A6A9-A1C0D15FA81F}" type="datetime1">
              <a:rPr lang="en-US" smtClean="0"/>
              <a:t>9/6/26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32485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90115" y="245858"/>
            <a:ext cx="6219408" cy="1325563"/>
          </a:xfrm>
        </p:spPr>
        <p:txBody>
          <a:bodyPr/>
          <a:lstStyle/>
          <a:p>
            <a:r>
              <a:rPr lang="en-US"/>
              <a:t>Click to edit Master title style</a:t>
            </a:r>
            <a:endParaRPr lang="en-US" dirty="0"/>
          </a:p>
        </p:txBody>
      </p:sp>
      <p:sp>
        <p:nvSpPr>
          <p:cNvPr id="3" name="Content Placeholder 2"/>
          <p:cNvSpPr>
            <a:spLocks noGrp="1"/>
          </p:cNvSpPr>
          <p:nvPr>
            <p:ph sz="half" idx="1"/>
          </p:nvPr>
        </p:nvSpPr>
        <p:spPr>
          <a:xfrm>
            <a:off x="392745" y="1825625"/>
            <a:ext cx="412857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590795" y="1825625"/>
            <a:ext cx="4135762"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4DB5D60A-0BB5-41B8-9502-D2606D9A91BE}" type="datetime1">
              <a:rPr lang="en-US" smtClean="0"/>
              <a:t>9/6/26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89511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97565" y="245858"/>
            <a:ext cx="6261652"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402683" y="1561895"/>
            <a:ext cx="4047927" cy="823912"/>
          </a:xfrm>
        </p:spPr>
        <p:txBody>
          <a:bodyPr anchor="b">
            <a:normAutofit/>
          </a:bodyPr>
          <a:lstStyle>
            <a:lvl1pPr marL="0" indent="0">
              <a:buNone/>
              <a:defRPr sz="2400" b="1">
                <a:solidFill>
                  <a:srgbClr val="3D3D3C"/>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02683" y="2385807"/>
            <a:ext cx="404792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90185" y="1561895"/>
            <a:ext cx="4056250" cy="823912"/>
          </a:xfrm>
        </p:spPr>
        <p:txBody>
          <a:bodyPr vert="horz" lIns="91440" tIns="45720" rIns="91440" bIns="45720" rtlCol="0" anchor="b">
            <a:normAutofit/>
          </a:bodyPr>
          <a:lstStyle>
            <a:lvl1pPr>
              <a:buNone/>
              <a:defRPr lang="en-US" sz="2400" b="1">
                <a:solidFill>
                  <a:srgbClr val="3D3D3C"/>
                </a:soli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4690185" y="2385807"/>
            <a:ext cx="405625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89402332-ED9C-4E44-8BDC-FDC2196864A7}" type="datetime1">
              <a:rPr lang="en-US" smtClean="0"/>
              <a:t>9/6/26</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51976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67748" y="516831"/>
            <a:ext cx="6221895" cy="785195"/>
          </a:xfrm>
        </p:spPr>
        <p:txBody>
          <a:bodyPr anchor="t" anchorCtr="0">
            <a:normAutofit/>
          </a:bodyPr>
          <a:lstStyle>
            <a:lvl1pPr algn="l">
              <a:defRPr lang="en-US" sz="4200" b="0" kern="1200" dirty="0" smtClean="0">
                <a:ln w="6350">
                  <a:noFill/>
                </a:ln>
                <a:solidFill>
                  <a:srgbClr val="3D3D3C"/>
                </a:solidFill>
                <a:effectLst>
                  <a:glow>
                    <a:schemeClr val="bg1"/>
                  </a:glow>
                </a:effectLst>
                <a:latin typeface="Arial" panose="020B0604020202020204" pitchFamily="34" charset="0"/>
                <a:ea typeface="+mj-ea"/>
                <a:cs typeface="+mj-cs"/>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FA1EC06F-19BF-4C31-8E25-977409355A5E}" type="datetime1">
              <a:rPr lang="en-US" smtClean="0"/>
              <a:t>9/6/26</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84686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A9AD27F-BFEF-4636-92C8-76AE31339A19}" type="datetime1">
              <a:rPr lang="en-US" smtClean="0"/>
              <a:t>9/6/26</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lvl1pPr>
              <a:defRPr>
                <a:solidFill>
                  <a:schemeClr val="tx1">
                    <a:lumMod val="65000"/>
                  </a:schemeClr>
                </a:solidFill>
              </a:defRPr>
            </a:lvl1pPr>
          </a:lstStyle>
          <a:p>
            <a:fld id="{9BC2D040-2D5F-40EB-B6C8-5D6F836E7514}" type="slidenum">
              <a:rPr lang="en-GB" altLang="en-US" smtClean="0"/>
              <a:pPr/>
              <a:t>‹#›</a:t>
            </a:fld>
            <a:endParaRPr lang="en-GB" altLang="en-US" dirty="0"/>
          </a:p>
        </p:txBody>
      </p:sp>
    </p:spTree>
    <p:extLst>
      <p:ext uri="{BB962C8B-B14F-4D97-AF65-F5344CB8AC3E}">
        <p14:creationId xmlns:p14="http://schemas.microsoft.com/office/powerpoint/2010/main" val="39273782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5" name="Picture Placeholder 2"/>
          <p:cNvSpPr>
            <a:spLocks noGrp="1" noChangeAspect="1"/>
          </p:cNvSpPr>
          <p:nvPr>
            <p:ph type="pic" idx="15" hasCustomPrompt="1"/>
          </p:nvPr>
        </p:nvSpPr>
        <p:spPr>
          <a:xfrm>
            <a:off x="402718" y="310329"/>
            <a:ext cx="5352040" cy="36990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effectLst/>
              </a:defRPr>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dirty="0"/>
              <a:t>Click icon to add picture from Prayer Focus church</a:t>
            </a:r>
          </a:p>
        </p:txBody>
      </p:sp>
      <p:sp>
        <p:nvSpPr>
          <p:cNvPr id="8" name="Subtitle 2"/>
          <p:cNvSpPr>
            <a:spLocks noGrp="1"/>
          </p:cNvSpPr>
          <p:nvPr>
            <p:ph type="subTitle" idx="1" hasCustomPrompt="1"/>
          </p:nvPr>
        </p:nvSpPr>
        <p:spPr>
          <a:xfrm>
            <a:off x="417443" y="3790122"/>
            <a:ext cx="8348870" cy="632792"/>
          </a:xfrm>
        </p:spPr>
        <p:txBody>
          <a:bodyPr anchor="b">
            <a:normAutofit/>
          </a:bodyPr>
          <a:lstStyle>
            <a:lvl1pPr marL="0" indent="0" algn="l">
              <a:buNone/>
              <a:defRPr sz="2400" b="1">
                <a:solidFill>
                  <a:srgbClr val="3D3D3C"/>
                </a:solidFill>
                <a:latin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Prayer Focus: Click to edit name of church</a:t>
            </a:r>
          </a:p>
        </p:txBody>
      </p:sp>
      <p:sp>
        <p:nvSpPr>
          <p:cNvPr id="12" name="Title 1"/>
          <p:cNvSpPr>
            <a:spLocks noGrp="1"/>
          </p:cNvSpPr>
          <p:nvPr>
            <p:ph type="title" hasCustomPrompt="1"/>
          </p:nvPr>
        </p:nvSpPr>
        <p:spPr>
          <a:xfrm>
            <a:off x="556591" y="4432854"/>
            <a:ext cx="8219661" cy="1769163"/>
          </a:xfrm>
        </p:spPr>
        <p:txBody>
          <a:bodyPr anchor="t" anchorCtr="0">
            <a:noAutofit/>
          </a:bodyPr>
          <a:lstStyle>
            <a:lvl1pPr algn="l">
              <a:defRPr lang="en-US" sz="3200" b="0" kern="1200" dirty="0">
                <a:solidFill>
                  <a:srgbClr val="3D3D3C"/>
                </a:solidFill>
                <a:latin typeface="Arial" panose="020B0604020202020204" pitchFamily="34" charset="0"/>
                <a:ea typeface="+mn-ea"/>
                <a:cs typeface="+mn-cs"/>
              </a:defRPr>
            </a:lvl1pPr>
          </a:lstStyle>
          <a:p>
            <a:r>
              <a:rPr lang="en-US" dirty="0"/>
              <a:t>Click to edit prayer point(s)</a:t>
            </a:r>
          </a:p>
        </p:txBody>
      </p:sp>
      <p:pic>
        <p:nvPicPr>
          <p:cNvPr id="13" name="Picture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6287506"/>
            <a:ext cx="9144000" cy="577964"/>
          </a:xfrm>
          <a:prstGeom prst="rect">
            <a:avLst/>
          </a:prstGeom>
        </p:spPr>
      </p:pic>
    </p:spTree>
    <p:extLst>
      <p:ext uri="{BB962C8B-B14F-4D97-AF65-F5344CB8AC3E}">
        <p14:creationId xmlns:p14="http://schemas.microsoft.com/office/powerpoint/2010/main" val="38496405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357810" y="216041"/>
            <a:ext cx="6301408"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99064" y="4297503"/>
            <a:ext cx="2205038" cy="576262"/>
          </a:xfrm>
        </p:spPr>
        <p:txBody>
          <a:bodyPr anchor="b">
            <a:noAutofit/>
          </a:bodyPr>
          <a:lstStyle>
            <a:lvl1pPr marL="0" indent="0">
              <a:buNone/>
              <a:defRPr sz="1800" b="0">
                <a:solidFill>
                  <a:srgbClr val="3D3D3C"/>
                </a:solidFill>
                <a:effectLs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0" name="Picture Placeholder 2"/>
          <p:cNvSpPr>
            <a:spLocks noGrp="1" noChangeAspect="1"/>
          </p:cNvSpPr>
          <p:nvPr>
            <p:ph type="pic" idx="15"/>
          </p:nvPr>
        </p:nvSpPr>
        <p:spPr>
          <a:xfrm>
            <a:off x="999064" y="2256354"/>
            <a:ext cx="220503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effectLst/>
              </a:defRPr>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1" name="Text Placeholder 3"/>
          <p:cNvSpPr>
            <a:spLocks noGrp="1"/>
          </p:cNvSpPr>
          <p:nvPr>
            <p:ph type="body" sz="half" idx="18"/>
          </p:nvPr>
        </p:nvSpPr>
        <p:spPr>
          <a:xfrm>
            <a:off x="999064" y="4873766"/>
            <a:ext cx="2205038" cy="65918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22" name="Text Placeholder 4"/>
          <p:cNvSpPr>
            <a:spLocks noGrp="1"/>
          </p:cNvSpPr>
          <p:nvPr>
            <p:ph type="body" sz="quarter" idx="3"/>
          </p:nvPr>
        </p:nvSpPr>
        <p:spPr>
          <a:xfrm>
            <a:off x="3426748" y="4297503"/>
            <a:ext cx="2197894" cy="576262"/>
          </a:xfrm>
        </p:spPr>
        <p:txBody>
          <a:bodyPr anchor="b">
            <a:noAutofit/>
          </a:bodyPr>
          <a:lstStyle>
            <a:lvl1pPr marL="0" indent="0">
              <a:buNone/>
              <a:defRPr sz="1800" b="0">
                <a:solidFill>
                  <a:srgbClr val="3D3D3C"/>
                </a:solidFill>
                <a:effectLs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3" name="Picture Placeholder 2"/>
          <p:cNvSpPr>
            <a:spLocks noGrp="1" noChangeAspect="1"/>
          </p:cNvSpPr>
          <p:nvPr>
            <p:ph type="pic" idx="21"/>
          </p:nvPr>
        </p:nvSpPr>
        <p:spPr>
          <a:xfrm>
            <a:off x="3426747" y="2256354"/>
            <a:ext cx="2197894"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effectLst/>
              </a:defRPr>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4" name="Text Placeholder 3"/>
          <p:cNvSpPr>
            <a:spLocks noGrp="1"/>
          </p:cNvSpPr>
          <p:nvPr>
            <p:ph type="body" sz="half" idx="19"/>
          </p:nvPr>
        </p:nvSpPr>
        <p:spPr>
          <a:xfrm>
            <a:off x="3425733" y="4873765"/>
            <a:ext cx="2200805" cy="65918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25" name="Text Placeholder 4"/>
          <p:cNvSpPr>
            <a:spLocks noGrp="1"/>
          </p:cNvSpPr>
          <p:nvPr>
            <p:ph type="body" sz="quarter" idx="13"/>
          </p:nvPr>
        </p:nvSpPr>
        <p:spPr>
          <a:xfrm>
            <a:off x="5853242" y="4297503"/>
            <a:ext cx="2199085" cy="576262"/>
          </a:xfrm>
        </p:spPr>
        <p:txBody>
          <a:bodyPr anchor="b">
            <a:noAutofit/>
          </a:bodyPr>
          <a:lstStyle>
            <a:lvl1pPr marL="0" indent="0">
              <a:buNone/>
              <a:defRPr sz="1800" b="0">
                <a:solidFill>
                  <a:srgbClr val="3D3D3C"/>
                </a:solidFill>
                <a:effectLs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6" name="Picture Placeholder 2"/>
          <p:cNvSpPr>
            <a:spLocks noGrp="1" noChangeAspect="1"/>
          </p:cNvSpPr>
          <p:nvPr>
            <p:ph type="pic" idx="22"/>
          </p:nvPr>
        </p:nvSpPr>
        <p:spPr>
          <a:xfrm>
            <a:off x="5853241" y="2256354"/>
            <a:ext cx="219908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effectLst/>
              </a:defRPr>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7" name="Text Placeholder 3"/>
          <p:cNvSpPr>
            <a:spLocks noGrp="1"/>
          </p:cNvSpPr>
          <p:nvPr>
            <p:ph type="body" sz="half" idx="20"/>
          </p:nvPr>
        </p:nvSpPr>
        <p:spPr>
          <a:xfrm>
            <a:off x="5853148" y="4873763"/>
            <a:ext cx="2201998" cy="65918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3" name="Date Placeholder 2"/>
          <p:cNvSpPr>
            <a:spLocks noGrp="1"/>
          </p:cNvSpPr>
          <p:nvPr>
            <p:ph type="dt" sz="half" idx="10"/>
          </p:nvPr>
        </p:nvSpPr>
        <p:spPr/>
        <p:txBody>
          <a:bodyPr/>
          <a:lstStyle/>
          <a:p>
            <a:pPr>
              <a:defRPr/>
            </a:pPr>
            <a:fld id="{A4ED95A0-587E-44C4-8551-E475C85EC0D1}" type="datetime1">
              <a:rPr lang="en-US" smtClean="0"/>
              <a:t>9/6/26</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43715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stretch>
            <a:fillRect/>
          </a:stretch>
        </p:blipFill>
        <p:spPr>
          <a:xfrm>
            <a:off x="6516216" y="5373216"/>
            <a:ext cx="2399435" cy="365792"/>
          </a:xfrm>
          <a:prstGeom prst="rect">
            <a:avLst/>
          </a:prstGeom>
        </p:spPr>
      </p:pic>
    </p:spTree>
    <p:extLst>
      <p:ext uri="{BB962C8B-B14F-4D97-AF65-F5344CB8AC3E}">
        <p14:creationId xmlns:p14="http://schemas.microsoft.com/office/powerpoint/2010/main" val="4241962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cSld name="2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7870" y="274638"/>
            <a:ext cx="8418443" cy="5818187"/>
          </a:xfrm>
        </p:spPr>
        <p:txBody>
          <a:bodyPr/>
          <a:lstStyle/>
          <a:p>
            <a:r>
              <a:rPr lang="en-US"/>
              <a:t>Click to edit Master title style</a:t>
            </a:r>
            <a:endParaRPr lang="en-GB" dirty="0"/>
          </a:p>
        </p:txBody>
      </p:sp>
      <p:sp>
        <p:nvSpPr>
          <p:cNvPr id="3" name="Date Placeholder 3"/>
          <p:cNvSpPr>
            <a:spLocks noGrp="1"/>
          </p:cNvSpPr>
          <p:nvPr>
            <p:ph type="dt" sz="half" idx="10"/>
          </p:nvPr>
        </p:nvSpPr>
        <p:spPr/>
        <p:txBody>
          <a:bodyPr/>
          <a:lstStyle>
            <a:lvl1pPr>
              <a:defRPr/>
            </a:lvl1pPr>
          </a:lstStyle>
          <a:p>
            <a:pPr>
              <a:defRPr/>
            </a:pPr>
            <a:fld id="{83CCE42A-0676-4517-9366-E955CB8CEB05}" type="datetime1">
              <a:rPr lang="en-US" smtClean="0">
                <a:solidFill>
                  <a:srgbClr val="000000">
                    <a:tint val="75000"/>
                  </a:srgbClr>
                </a:solidFill>
              </a:rPr>
              <a:t>9/6/26</a:t>
            </a:fld>
            <a:endParaRPr lang="en-GB">
              <a:solidFill>
                <a:srgbClr val="000000">
                  <a:tint val="75000"/>
                </a:srgbClr>
              </a:solidFill>
            </a:endParaRPr>
          </a:p>
        </p:txBody>
      </p:sp>
      <p:sp>
        <p:nvSpPr>
          <p:cNvPr id="4" name="Footer Placeholder 4"/>
          <p:cNvSpPr>
            <a:spLocks noGrp="1"/>
          </p:cNvSpPr>
          <p:nvPr>
            <p:ph type="ftr" sz="quarter" idx="11"/>
          </p:nvPr>
        </p:nvSpPr>
        <p:spPr/>
        <p:txBody>
          <a:bodyPr/>
          <a:lstStyle>
            <a:lvl1pPr>
              <a:defRPr/>
            </a:lvl1pPr>
          </a:lstStyle>
          <a:p>
            <a:pPr>
              <a:defRPr/>
            </a:pPr>
            <a:endParaRPr lang="en-GB">
              <a:solidFill>
                <a:srgbClr val="000000">
                  <a:tint val="75000"/>
                </a:srgbClr>
              </a:solidFill>
            </a:endParaRPr>
          </a:p>
        </p:txBody>
      </p:sp>
      <p:sp>
        <p:nvSpPr>
          <p:cNvPr id="5" name="Slide Number Placeholder 5"/>
          <p:cNvSpPr>
            <a:spLocks noGrp="1"/>
          </p:cNvSpPr>
          <p:nvPr>
            <p:ph type="sldNum" sz="quarter" idx="12"/>
          </p:nvPr>
        </p:nvSpPr>
        <p:spPr/>
        <p:txBody>
          <a:bodyPr/>
          <a:lstStyle>
            <a:lvl1pPr>
              <a:defRPr/>
            </a:lvl1pPr>
          </a:lstStyle>
          <a:p>
            <a:pPr>
              <a:defRPr/>
            </a:pPr>
            <a:fld id="{F5CF7FE0-638E-4F96-981B-CE47DB4E6266}" type="slidenum">
              <a:rPr lang="en-GB">
                <a:solidFill>
                  <a:srgbClr val="000000">
                    <a:tint val="75000"/>
                  </a:srgbClr>
                </a:solidFill>
              </a:rPr>
              <a:pPr>
                <a:defRPr/>
              </a:pPr>
              <a:t>‹#›</a:t>
            </a:fld>
            <a:endParaRPr lang="en-GB">
              <a:solidFill>
                <a:srgbClr val="000000">
                  <a:tint val="75000"/>
                </a:srgbClr>
              </a:solidFill>
            </a:endParaRPr>
          </a:p>
        </p:txBody>
      </p:sp>
    </p:spTree>
    <p:extLst>
      <p:ext uri="{BB962C8B-B14F-4D97-AF65-F5344CB8AC3E}">
        <p14:creationId xmlns:p14="http://schemas.microsoft.com/office/powerpoint/2010/main" val="23329521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Just body text">
    <p:spTree>
      <p:nvGrpSpPr>
        <p:cNvPr id="1" name=""/>
        <p:cNvGrpSpPr/>
        <p:nvPr/>
      </p:nvGrpSpPr>
      <p:grpSpPr>
        <a:xfrm>
          <a:off x="0" y="0"/>
          <a:ext cx="0" cy="0"/>
          <a:chOff x="0" y="0"/>
          <a:chExt cx="0" cy="0"/>
        </a:xfrm>
      </p:grpSpPr>
      <p:sp>
        <p:nvSpPr>
          <p:cNvPr id="2" name="Title 1"/>
          <p:cNvSpPr>
            <a:spLocks noGrp="1"/>
          </p:cNvSpPr>
          <p:nvPr>
            <p:ph type="title"/>
          </p:nvPr>
        </p:nvSpPr>
        <p:spPr>
          <a:xfrm>
            <a:off x="347870" y="1455256"/>
            <a:ext cx="8418443" cy="674031"/>
          </a:xfrm>
        </p:spPr>
        <p:txBody>
          <a:bodyPr anchor="t" anchorCtr="0">
            <a:spAutoFit/>
          </a:bodyPr>
          <a:lstStyle/>
          <a:p>
            <a:r>
              <a:rPr lang="en-US"/>
              <a:t>Click to edit Master title style</a:t>
            </a:r>
            <a:endParaRPr lang="en-GB" dirty="0"/>
          </a:p>
        </p:txBody>
      </p:sp>
      <p:sp>
        <p:nvSpPr>
          <p:cNvPr id="3" name="Date Placeholder 3"/>
          <p:cNvSpPr>
            <a:spLocks noGrp="1"/>
          </p:cNvSpPr>
          <p:nvPr>
            <p:ph type="dt" sz="half" idx="10"/>
          </p:nvPr>
        </p:nvSpPr>
        <p:spPr/>
        <p:txBody>
          <a:bodyPr/>
          <a:lstStyle>
            <a:lvl1pPr>
              <a:defRPr/>
            </a:lvl1pPr>
          </a:lstStyle>
          <a:p>
            <a:pPr>
              <a:defRPr/>
            </a:pPr>
            <a:fld id="{83CCE42A-0676-4517-9366-E955CB8CEB05}" type="datetime1">
              <a:rPr lang="en-US" smtClean="0">
                <a:solidFill>
                  <a:srgbClr val="000000">
                    <a:tint val="75000"/>
                  </a:srgbClr>
                </a:solidFill>
              </a:rPr>
              <a:t>9/6/26</a:t>
            </a:fld>
            <a:endParaRPr lang="en-GB">
              <a:solidFill>
                <a:srgbClr val="000000">
                  <a:tint val="75000"/>
                </a:srgbClr>
              </a:solidFill>
            </a:endParaRPr>
          </a:p>
        </p:txBody>
      </p:sp>
      <p:sp>
        <p:nvSpPr>
          <p:cNvPr id="4" name="Footer Placeholder 4"/>
          <p:cNvSpPr>
            <a:spLocks noGrp="1"/>
          </p:cNvSpPr>
          <p:nvPr>
            <p:ph type="ftr" sz="quarter" idx="11"/>
          </p:nvPr>
        </p:nvSpPr>
        <p:spPr/>
        <p:txBody>
          <a:bodyPr/>
          <a:lstStyle>
            <a:lvl1pPr>
              <a:defRPr/>
            </a:lvl1pPr>
          </a:lstStyle>
          <a:p>
            <a:pPr>
              <a:defRPr/>
            </a:pPr>
            <a:endParaRPr lang="en-GB">
              <a:solidFill>
                <a:srgbClr val="000000">
                  <a:tint val="75000"/>
                </a:srgbClr>
              </a:solidFill>
            </a:endParaRPr>
          </a:p>
        </p:txBody>
      </p:sp>
      <p:sp>
        <p:nvSpPr>
          <p:cNvPr id="5" name="Slide Number Placeholder 5"/>
          <p:cNvSpPr>
            <a:spLocks noGrp="1"/>
          </p:cNvSpPr>
          <p:nvPr>
            <p:ph type="sldNum" sz="quarter" idx="12"/>
          </p:nvPr>
        </p:nvSpPr>
        <p:spPr>
          <a:xfrm>
            <a:off x="6738730" y="6356351"/>
            <a:ext cx="2057400" cy="365125"/>
          </a:xfrm>
        </p:spPr>
        <p:txBody>
          <a:bodyPr/>
          <a:lstStyle>
            <a:lvl1pPr>
              <a:defRPr/>
            </a:lvl1pPr>
          </a:lstStyle>
          <a:p>
            <a:pPr>
              <a:defRPr/>
            </a:pPr>
            <a:fld id="{F5CF7FE0-638E-4F96-981B-CE47DB4E6266}" type="slidenum">
              <a:rPr lang="en-GB">
                <a:solidFill>
                  <a:srgbClr val="000000">
                    <a:tint val="75000"/>
                  </a:srgbClr>
                </a:solidFill>
              </a:rPr>
              <a:pPr>
                <a:defRPr/>
              </a:pPr>
              <a:t>‹#›</a:t>
            </a:fld>
            <a:endParaRPr lang="en-GB">
              <a:solidFill>
                <a:srgbClr val="000000">
                  <a:tint val="75000"/>
                </a:srgbClr>
              </a:solidFill>
            </a:endParaRPr>
          </a:p>
        </p:txBody>
      </p:sp>
    </p:spTree>
    <p:extLst>
      <p:ext uri="{BB962C8B-B14F-4D97-AF65-F5344CB8AC3E}">
        <p14:creationId xmlns:p14="http://schemas.microsoft.com/office/powerpoint/2010/main" val="5721180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Songs Centred">
    <p:spTree>
      <p:nvGrpSpPr>
        <p:cNvPr id="1" name=""/>
        <p:cNvGrpSpPr/>
        <p:nvPr/>
      </p:nvGrpSpPr>
      <p:grpSpPr>
        <a:xfrm>
          <a:off x="0" y="0"/>
          <a:ext cx="0" cy="0"/>
          <a:chOff x="0" y="0"/>
          <a:chExt cx="0" cy="0"/>
        </a:xfrm>
      </p:grpSpPr>
      <p:sp>
        <p:nvSpPr>
          <p:cNvPr id="6" name="Rectangle 5"/>
          <p:cNvSpPr/>
          <p:nvPr userDrawn="1"/>
        </p:nvSpPr>
        <p:spPr>
          <a:xfrm>
            <a:off x="0" y="6301048"/>
            <a:ext cx="9144000" cy="556952"/>
          </a:xfrm>
          <a:prstGeom prst="rect">
            <a:avLst/>
          </a:prstGeom>
          <a:solidFill>
            <a:srgbClr val="3D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endParaRPr>
          </a:p>
        </p:txBody>
      </p:sp>
      <p:sp>
        <p:nvSpPr>
          <p:cNvPr id="2" name="Title 1"/>
          <p:cNvSpPr>
            <a:spLocks noGrp="1"/>
          </p:cNvSpPr>
          <p:nvPr>
            <p:ph type="title"/>
          </p:nvPr>
        </p:nvSpPr>
        <p:spPr>
          <a:xfrm>
            <a:off x="397566" y="516831"/>
            <a:ext cx="8348869" cy="674031"/>
          </a:xfrm>
        </p:spPr>
        <p:txBody>
          <a:bodyPr anchor="t" anchorCtr="0">
            <a:spAutoFit/>
          </a:bodyPr>
          <a:lstStyle>
            <a:lvl1pPr algn="ctr">
              <a:defRPr lang="en-US" sz="4200" b="0" kern="1200" dirty="0" smtClean="0">
                <a:ln w="6350">
                  <a:noFill/>
                </a:ln>
                <a:solidFill>
                  <a:srgbClr val="3D3D3C"/>
                </a:solidFill>
                <a:effectLst>
                  <a:glow>
                    <a:schemeClr val="bg1"/>
                  </a:glow>
                </a:effectLst>
                <a:latin typeface="Arial" panose="020B0604020202020204" pitchFamily="34" charset="0"/>
                <a:ea typeface="+mj-ea"/>
                <a:cs typeface="+mj-cs"/>
              </a:defRPr>
            </a:lvl1p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15346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Blank No Base Bar">
    <p:spTree>
      <p:nvGrpSpPr>
        <p:cNvPr id="1" name=""/>
        <p:cNvGrpSpPr/>
        <p:nvPr/>
      </p:nvGrpSpPr>
      <p:grpSpPr>
        <a:xfrm>
          <a:off x="0" y="0"/>
          <a:ext cx="0" cy="0"/>
          <a:chOff x="0" y="0"/>
          <a:chExt cx="0" cy="0"/>
        </a:xfrm>
      </p:grpSpPr>
      <p:sp>
        <p:nvSpPr>
          <p:cNvPr id="11" name="TextBox 10"/>
          <p:cNvSpPr txBox="1"/>
          <p:nvPr userDrawn="1"/>
        </p:nvSpPr>
        <p:spPr>
          <a:xfrm>
            <a:off x="934279" y="437315"/>
            <a:ext cx="7275443" cy="5724945"/>
          </a:xfrm>
          <a:prstGeom prst="rect">
            <a:avLst/>
          </a:prstGeom>
          <a:noFill/>
        </p:spPr>
        <p:txBody>
          <a:bodyPr wrap="square" rtlCol="0">
            <a:noAutofit/>
          </a:bodyPr>
          <a:lstStyle/>
          <a:p>
            <a:pPr algn="ctr"/>
            <a:endParaRPr lang="en-GB" sz="4200" dirty="0">
              <a:solidFill>
                <a:srgbClr val="3D3D3C"/>
              </a:solidFill>
              <a:latin typeface="Arial" panose="020B0604020202020204" pitchFamily="34" charset="0"/>
            </a:endParaRPr>
          </a:p>
        </p:txBody>
      </p:sp>
    </p:spTree>
    <p:extLst>
      <p:ext uri="{BB962C8B-B14F-4D97-AF65-F5344CB8AC3E}">
        <p14:creationId xmlns:p14="http://schemas.microsoft.com/office/powerpoint/2010/main" val="42026176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77872" y="2059037"/>
            <a:ext cx="6188256" cy="2739926"/>
          </a:xfrm>
          <a:prstGeom prst="rect">
            <a:avLst/>
          </a:prstGeom>
        </p:spPr>
      </p:pic>
    </p:spTree>
    <p:extLst>
      <p:ext uri="{BB962C8B-B14F-4D97-AF65-F5344CB8AC3E}">
        <p14:creationId xmlns:p14="http://schemas.microsoft.com/office/powerpoint/2010/main" val="4322230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Custom Layout">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77872" y="1373246"/>
            <a:ext cx="6188256" cy="2739926"/>
          </a:xfrm>
          <a:prstGeom prst="rect">
            <a:avLst/>
          </a:prstGeom>
        </p:spPr>
      </p:pic>
      <p:sp>
        <p:nvSpPr>
          <p:cNvPr id="3" name="Rectangle 2"/>
          <p:cNvSpPr/>
          <p:nvPr userDrawn="1"/>
        </p:nvSpPr>
        <p:spPr>
          <a:xfrm>
            <a:off x="0" y="6112565"/>
            <a:ext cx="9144000" cy="745435"/>
          </a:xfrm>
          <a:prstGeom prst="rect">
            <a:avLst/>
          </a:prstGeom>
          <a:solidFill>
            <a:srgbClr val="3D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endParaRPr>
          </a:p>
        </p:txBody>
      </p:sp>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6207994"/>
            <a:ext cx="9144000" cy="577964"/>
          </a:xfrm>
          <a:prstGeom prst="rect">
            <a:avLst/>
          </a:prstGeom>
        </p:spPr>
      </p:pic>
    </p:spTree>
    <p:extLst>
      <p:ext uri="{BB962C8B-B14F-4D97-AF65-F5344CB8AC3E}">
        <p14:creationId xmlns:p14="http://schemas.microsoft.com/office/powerpoint/2010/main" val="15955427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w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a:xfrm>
            <a:off x="0" y="6301048"/>
            <a:ext cx="9144000" cy="556952"/>
          </a:xfrm>
          <a:prstGeom prst="rect">
            <a:avLst/>
          </a:prstGeom>
          <a:solidFill>
            <a:srgbClr val="3D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rial" panose="020B0604020202020204" pitchFamily="34" charset="0"/>
            </a:endParaRPr>
          </a:p>
        </p:txBody>
      </p:sp>
      <p:sp>
        <p:nvSpPr>
          <p:cNvPr id="2" name="Title Placeholder 1"/>
          <p:cNvSpPr>
            <a:spLocks noGrp="1"/>
          </p:cNvSpPr>
          <p:nvPr>
            <p:ph type="title"/>
          </p:nvPr>
        </p:nvSpPr>
        <p:spPr>
          <a:xfrm>
            <a:off x="390115" y="245858"/>
            <a:ext cx="6219408"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02684" y="1646723"/>
            <a:ext cx="835369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390114" y="6356351"/>
            <a:ext cx="2057400" cy="365125"/>
          </a:xfrm>
          <a:prstGeom prst="rect">
            <a:avLst/>
          </a:prstGeom>
        </p:spPr>
        <p:txBody>
          <a:bodyPr vert="horz" lIns="91440" tIns="45720" rIns="91440" bIns="45720" rtlCol="0" anchor="ctr"/>
          <a:lstStyle>
            <a:lvl1pPr algn="l">
              <a:defRPr sz="900">
                <a:solidFill>
                  <a:schemeClr val="tx1">
                    <a:lumMod val="65000"/>
                  </a:schemeClr>
                </a:solidFill>
                <a:latin typeface="Arial" panose="020B0604020202020204" pitchFamily="34" charset="0"/>
              </a:defRPr>
            </a:lvl1pPr>
          </a:lstStyle>
          <a:p>
            <a:fld id="{3DD79EEF-EDA5-4B0F-95F6-036D878614DA}" type="datetime1">
              <a:rPr lang="en-US" smtClean="0"/>
              <a:pPr/>
              <a:t>9/6/26</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lumMod val="65000"/>
                  </a:schemeClr>
                </a:solidFill>
                <a:latin typeface="Arial" panose="020B0604020202020204" pitchFamily="34" charset="0"/>
              </a:defRPr>
            </a:lvl1pPr>
          </a:lstStyle>
          <a:p>
            <a:endParaRPr lang="en-GB" dirty="0"/>
          </a:p>
        </p:txBody>
      </p:sp>
      <p:sp>
        <p:nvSpPr>
          <p:cNvPr id="6" name="Slide Number Placeholder 5"/>
          <p:cNvSpPr>
            <a:spLocks noGrp="1"/>
          </p:cNvSpPr>
          <p:nvPr>
            <p:ph type="sldNum" sz="quarter" idx="4"/>
          </p:nvPr>
        </p:nvSpPr>
        <p:spPr>
          <a:xfrm>
            <a:off x="6698974" y="6356351"/>
            <a:ext cx="2057400" cy="365125"/>
          </a:xfrm>
          <a:prstGeom prst="rect">
            <a:avLst/>
          </a:prstGeom>
        </p:spPr>
        <p:txBody>
          <a:bodyPr vert="horz" lIns="91440" tIns="45720" rIns="91440" bIns="45720" rtlCol="0" anchor="ctr"/>
          <a:lstStyle>
            <a:lvl1pPr algn="r">
              <a:defRPr sz="900">
                <a:solidFill>
                  <a:schemeClr val="tx1">
                    <a:lumMod val="65000"/>
                  </a:schemeClr>
                </a:solidFill>
                <a:latin typeface="Arial" panose="020B0604020202020204" pitchFamily="34" charset="0"/>
              </a:defRPr>
            </a:lvl1pPr>
          </a:lstStyle>
          <a:p>
            <a:fld id="{8469DAC7-2BB9-4049-AE2F-D750F07B8F8C}" type="slidenum">
              <a:rPr lang="en-GB" smtClean="0"/>
              <a:pPr/>
              <a:t>‹#›</a:t>
            </a:fld>
            <a:endParaRPr lang="en-GB" dirty="0"/>
          </a:p>
        </p:txBody>
      </p:sp>
      <p:pic>
        <p:nvPicPr>
          <p:cNvPr id="10" name="Picture 9"/>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6732877" y="197376"/>
            <a:ext cx="2023497" cy="895928"/>
          </a:xfrm>
          <a:prstGeom prst="rect">
            <a:avLst/>
          </a:prstGeom>
        </p:spPr>
      </p:pic>
    </p:spTree>
    <p:extLst>
      <p:ext uri="{BB962C8B-B14F-4D97-AF65-F5344CB8AC3E}">
        <p14:creationId xmlns:p14="http://schemas.microsoft.com/office/powerpoint/2010/main" val="3118290861"/>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709" r:id="rId8"/>
    <p:sldLayoutId id="2147483699" r:id="rId9"/>
    <p:sldLayoutId id="2147483702" r:id="rId10"/>
    <p:sldLayoutId id="2147483703" r:id="rId11"/>
    <p:sldLayoutId id="2147483708" r:id="rId12"/>
    <p:sldLayoutId id="2147483707" r:id="rId13"/>
    <p:sldLayoutId id="2147483706" r:id="rId14"/>
    <p:sldLayoutId id="2147483704" r:id="rId15"/>
    <p:sldLayoutId id="2147483705" r:id="rId16"/>
  </p:sldLayoutIdLst>
  <p:hf hdr="0" ftr="0" dt="0"/>
  <p:txStyles>
    <p:titleStyle>
      <a:lvl1pPr algn="l" defTabSz="685800" rtl="0" eaLnBrk="1" latinLnBrk="0" hangingPunct="1">
        <a:lnSpc>
          <a:spcPct val="90000"/>
        </a:lnSpc>
        <a:spcBef>
          <a:spcPct val="0"/>
        </a:spcBef>
        <a:buNone/>
        <a:defRPr sz="4200" b="0" kern="1200">
          <a:solidFill>
            <a:srgbClr val="3D3D3C"/>
          </a:solidFill>
          <a:latin typeface="Arial" panose="020B0604020202020204"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3200" kern="1200">
          <a:solidFill>
            <a:srgbClr val="3D3D3C"/>
          </a:solidFill>
          <a:latin typeface="Arial" panose="020B0604020202020204" pitchFamily="34"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2800" kern="1200">
          <a:solidFill>
            <a:srgbClr val="3D3D3C"/>
          </a:solidFill>
          <a:latin typeface="Arial" panose="020B0604020202020204" pitchFamily="34"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2400" kern="1200">
          <a:solidFill>
            <a:srgbClr val="3D3D3C"/>
          </a:solidFill>
          <a:latin typeface="Arial" panose="020B0604020202020204" pitchFamily="34"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2000" kern="1200">
          <a:solidFill>
            <a:srgbClr val="3D3D3C"/>
          </a:solidFill>
          <a:latin typeface="Arial" panose="020B0604020202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2000" kern="1200">
          <a:solidFill>
            <a:srgbClr val="3D3D3C"/>
          </a:solidFill>
          <a:latin typeface="Arial" panose="020B0604020202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BE1D5-333B-7A21-34ED-8B33A301589B}"/>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FB02FCEB-75A2-4493-D4FB-D06E0E14658F}"/>
              </a:ext>
            </a:extLst>
          </p:cNvPr>
          <p:cNvSpPr>
            <a:spLocks noGrp="1"/>
          </p:cNvSpPr>
          <p:nvPr>
            <p:ph type="subTitle" idx="1"/>
          </p:nvPr>
        </p:nvSpPr>
        <p:spPr>
          <a:xfrm>
            <a:off x="298175" y="2841054"/>
            <a:ext cx="8443107" cy="377265"/>
          </a:xfrm>
        </p:spPr>
        <p:txBody>
          <a:bodyPr>
            <a:normAutofit fontScale="92500" lnSpcReduction="10000"/>
          </a:bodyPr>
          <a:lstStyle/>
          <a:p>
            <a:r>
              <a:rPr lang="en-GB" dirty="0">
                <a:solidFill>
                  <a:schemeClr val="bg1"/>
                </a:solidFill>
              </a:rPr>
              <a:t>Prayer Focus: Dereham Baptist Church</a:t>
            </a:r>
          </a:p>
        </p:txBody>
      </p:sp>
      <p:sp>
        <p:nvSpPr>
          <p:cNvPr id="7" name="Picture Placeholder 1">
            <a:extLst>
              <a:ext uri="{FF2B5EF4-FFF2-40B4-BE49-F238E27FC236}">
                <a16:creationId xmlns:a16="http://schemas.microsoft.com/office/drawing/2014/main" id="{1D48C7D0-BB57-1D37-F535-568DE4200F15}"/>
              </a:ext>
            </a:extLst>
          </p:cNvPr>
          <p:cNvSpPr txBox="1">
            <a:spLocks/>
          </p:cNvSpPr>
          <p:nvPr/>
        </p:nvSpPr>
        <p:spPr>
          <a:xfrm>
            <a:off x="631318" y="256740"/>
            <a:ext cx="5352040" cy="3699033"/>
          </a:xfrm>
          <a:prstGeom prst="roundRect">
            <a:avLst>
              <a:gd name="adj" fmla="val 1858"/>
            </a:avLst>
          </a:prstGeom>
          <a:effectLst>
            <a:outerShdw blurRad="50800" dist="50800" dir="5400000" algn="tl" rotWithShape="0">
              <a:srgbClr val="000000">
                <a:alpha val="43000"/>
              </a:srgbClr>
            </a:outerShdw>
          </a:effectLst>
        </p:spPr>
        <p:txBody>
          <a:bodyPr/>
          <a:lstStyle/>
          <a:p>
            <a:endParaRPr lang="en-GB"/>
          </a:p>
        </p:txBody>
      </p:sp>
      <p:sp>
        <p:nvSpPr>
          <p:cNvPr id="8" name="Picture Placeholder 1">
            <a:extLst>
              <a:ext uri="{FF2B5EF4-FFF2-40B4-BE49-F238E27FC236}">
                <a16:creationId xmlns:a16="http://schemas.microsoft.com/office/drawing/2014/main" id="{29C5E8AF-38DF-D66F-C6A2-D83FA54ABA64}"/>
              </a:ext>
            </a:extLst>
          </p:cNvPr>
          <p:cNvSpPr txBox="1">
            <a:spLocks/>
          </p:cNvSpPr>
          <p:nvPr/>
        </p:nvSpPr>
        <p:spPr>
          <a:xfrm>
            <a:off x="263386" y="344558"/>
            <a:ext cx="5643772" cy="3383606"/>
          </a:xfrm>
          <a:prstGeom prst="roundRect">
            <a:avLst>
              <a:gd name="adj" fmla="val 1858"/>
            </a:avLst>
          </a:prstGeom>
          <a:effectLst>
            <a:outerShdw blurRad="50800" dist="50800" dir="5400000" algn="tl" rotWithShape="0">
              <a:srgbClr val="000000">
                <a:alpha val="43000"/>
              </a:srgbClr>
            </a:outerShdw>
          </a:effectLst>
        </p:spPr>
        <p:txBody>
          <a:bodyPr/>
          <a:lstStyle/>
          <a:p>
            <a:endParaRPr lang="en-GB"/>
          </a:p>
        </p:txBody>
      </p:sp>
      <p:sp>
        <p:nvSpPr>
          <p:cNvPr id="10" name="Picture Placeholder 4">
            <a:extLst>
              <a:ext uri="{FF2B5EF4-FFF2-40B4-BE49-F238E27FC236}">
                <a16:creationId xmlns:a16="http://schemas.microsoft.com/office/drawing/2014/main" id="{D0EEB0A6-B9DB-4B40-EE2A-A60190737E23}"/>
              </a:ext>
            </a:extLst>
          </p:cNvPr>
          <p:cNvSpPr txBox="1">
            <a:spLocks/>
          </p:cNvSpPr>
          <p:nvPr/>
        </p:nvSpPr>
        <p:spPr>
          <a:xfrm>
            <a:off x="402718" y="230237"/>
            <a:ext cx="5352040" cy="3699033"/>
          </a:xfrm>
          <a:prstGeom prst="roundRect">
            <a:avLst>
              <a:gd name="adj" fmla="val 1858"/>
            </a:avLst>
          </a:prstGeom>
          <a:effectLst>
            <a:outerShdw blurRad="50800" dist="50800" dir="5400000" algn="tl" rotWithShape="0">
              <a:srgbClr val="000000">
                <a:alpha val="43000"/>
              </a:srgbClr>
            </a:outerShdw>
          </a:effectLst>
        </p:spPr>
        <p:txBody>
          <a:bodyPr vert="horz" lIns="91440" tIns="45720" rIns="91440" bIns="45720" rtlCol="0" anchor="t">
            <a:normAutofit/>
          </a:bodyPr>
          <a:lstStyle/>
          <a:p>
            <a:endParaRPr lang="en-GB"/>
          </a:p>
        </p:txBody>
      </p:sp>
      <p:sp>
        <p:nvSpPr>
          <p:cNvPr id="11" name="Title 3">
            <a:extLst>
              <a:ext uri="{FF2B5EF4-FFF2-40B4-BE49-F238E27FC236}">
                <a16:creationId xmlns:a16="http://schemas.microsoft.com/office/drawing/2014/main" id="{E3035533-8C67-2A96-4DDC-BDD726A7BD44}"/>
              </a:ext>
            </a:extLst>
          </p:cNvPr>
          <p:cNvSpPr txBox="1">
            <a:spLocks/>
          </p:cNvSpPr>
          <p:nvPr/>
        </p:nvSpPr>
        <p:spPr>
          <a:xfrm>
            <a:off x="94850" y="4222470"/>
            <a:ext cx="9131611" cy="2113376"/>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lang="en-US" sz="3200" b="0" kern="1200" dirty="0">
                <a:solidFill>
                  <a:srgbClr val="3D3D3C"/>
                </a:solidFill>
                <a:latin typeface="Arial" panose="020B0604020202020204" pitchFamily="34" charset="0"/>
                <a:ea typeface="+mn-ea"/>
                <a:cs typeface="+mn-cs"/>
              </a:defRPr>
            </a:lvl1pPr>
          </a:lstStyle>
          <a:p>
            <a:endParaRPr lang="en-GB" sz="1800" dirty="0"/>
          </a:p>
        </p:txBody>
      </p:sp>
      <p:pic>
        <p:nvPicPr>
          <p:cNvPr id="4" name="Picture 3">
            <a:extLst>
              <a:ext uri="{FF2B5EF4-FFF2-40B4-BE49-F238E27FC236}">
                <a16:creationId xmlns:a16="http://schemas.microsoft.com/office/drawing/2014/main" id="{4C8FB125-6961-AD41-F0FA-6071D89A14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02718" y="297256"/>
            <a:ext cx="3151887" cy="2361590"/>
          </a:xfrm>
          <a:prstGeom prst="rect">
            <a:avLst/>
          </a:prstGeom>
        </p:spPr>
      </p:pic>
      <p:sp>
        <p:nvSpPr>
          <p:cNvPr id="2" name="Title 1">
            <a:extLst>
              <a:ext uri="{FF2B5EF4-FFF2-40B4-BE49-F238E27FC236}">
                <a16:creationId xmlns:a16="http://schemas.microsoft.com/office/drawing/2014/main" id="{4C0D59EF-6249-6583-D936-D9FEF7709CCA}"/>
              </a:ext>
            </a:extLst>
          </p:cNvPr>
          <p:cNvSpPr>
            <a:spLocks noGrp="1" noChangeArrowheads="1"/>
          </p:cNvSpPr>
          <p:nvPr>
            <p:ph type="title"/>
          </p:nvPr>
        </p:nvSpPr>
        <p:spPr bwMode="auto">
          <a:xfrm>
            <a:off x="298175" y="3218319"/>
            <a:ext cx="8443107"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t>DBC is well placed in the centre of the small town of Dereham, Norfolk. Nigel Bayley, their pastor of 9 years adds, “The Church has a heart to impact the town for Jesus, seeking to move out of our walls and help people to experience and know Jesus.”</a:t>
            </a:r>
            <a:b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br>
            <a: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t>Dereham Baptist has 3 congregations, an English speaking one, a Portuguese speaking one and a gathering for families that grew out of one of their two toddler groups. They also have small groups, including one for young adults and another for teenagers, which was launched after a group of youngsters returned from “</a:t>
            </a:r>
            <a:r>
              <a:rPr kumimoji="0" lang="en-GB" altLang="en-US" sz="1800" b="0" i="0" u="none" strike="noStrike" cap="none" normalizeH="0" baseline="0" dirty="0" err="1">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t>Newday</a:t>
            </a:r>
            <a: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t>” wanting to study the Bible together.  </a:t>
            </a:r>
            <a:b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br>
            <a: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t>The Church partners with 2 other Christian charities in "The Green Pastures Community Hub" which is a shop space in the town offering food, welcome and support and a Christian bookshop.</a:t>
            </a:r>
          </a:p>
        </p:txBody>
      </p:sp>
    </p:spTree>
    <p:extLst>
      <p:ext uri="{BB962C8B-B14F-4D97-AF65-F5344CB8AC3E}">
        <p14:creationId xmlns:p14="http://schemas.microsoft.com/office/powerpoint/2010/main" val="3759383840"/>
      </p:ext>
    </p:extLst>
  </p:cSld>
  <p:clrMapOvr>
    <a:masterClrMapping/>
  </p:clrMapOvr>
  <mc:AlternateContent xmlns:mc="http://schemas.openxmlformats.org/markup-compatibility/2006" xmlns:p14="http://schemas.microsoft.com/office/powerpoint/2010/main">
    <mc:Choice Requires="p14">
      <p:transition spd="med" p14:dur="700" advClick="0" advTm="12000">
        <p:fade/>
      </p:transition>
    </mc:Choice>
    <mc:Fallback xmlns="">
      <p:transition spd="med" advClick="0" advTm="1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58648-C747-3A07-B0C5-744509D95111}"/>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90434CBB-8492-0A78-8EE3-2ED6DC35B0B0}"/>
              </a:ext>
            </a:extLst>
          </p:cNvPr>
          <p:cNvSpPr>
            <a:spLocks noGrp="1"/>
          </p:cNvSpPr>
          <p:nvPr>
            <p:ph type="subTitle" idx="1"/>
          </p:nvPr>
        </p:nvSpPr>
        <p:spPr>
          <a:xfrm>
            <a:off x="298175" y="2651657"/>
            <a:ext cx="8443107" cy="377265"/>
          </a:xfrm>
        </p:spPr>
        <p:txBody>
          <a:bodyPr>
            <a:normAutofit fontScale="92500" lnSpcReduction="10000"/>
          </a:bodyPr>
          <a:lstStyle/>
          <a:p>
            <a:r>
              <a:rPr lang="en-GB" dirty="0">
                <a:solidFill>
                  <a:schemeClr val="bg1"/>
                </a:solidFill>
              </a:rPr>
              <a:t>Prayer Focus: Dereham Baptist Church</a:t>
            </a:r>
          </a:p>
        </p:txBody>
      </p:sp>
      <p:sp>
        <p:nvSpPr>
          <p:cNvPr id="7" name="Picture Placeholder 1">
            <a:extLst>
              <a:ext uri="{FF2B5EF4-FFF2-40B4-BE49-F238E27FC236}">
                <a16:creationId xmlns:a16="http://schemas.microsoft.com/office/drawing/2014/main" id="{8C89023D-81B2-7D57-E8A8-301A19134FB0}"/>
              </a:ext>
            </a:extLst>
          </p:cNvPr>
          <p:cNvSpPr txBox="1">
            <a:spLocks/>
          </p:cNvSpPr>
          <p:nvPr/>
        </p:nvSpPr>
        <p:spPr>
          <a:xfrm>
            <a:off x="631318" y="256740"/>
            <a:ext cx="5352040" cy="3699033"/>
          </a:xfrm>
          <a:prstGeom prst="roundRect">
            <a:avLst>
              <a:gd name="adj" fmla="val 1858"/>
            </a:avLst>
          </a:prstGeom>
          <a:effectLst>
            <a:outerShdw blurRad="50800" dist="50800" dir="5400000" algn="tl" rotWithShape="0">
              <a:srgbClr val="000000">
                <a:alpha val="43000"/>
              </a:srgbClr>
            </a:outerShdw>
          </a:effectLst>
        </p:spPr>
        <p:txBody>
          <a:bodyPr/>
          <a:lstStyle/>
          <a:p>
            <a:endParaRPr lang="en-GB"/>
          </a:p>
        </p:txBody>
      </p:sp>
      <p:sp>
        <p:nvSpPr>
          <p:cNvPr id="8" name="Picture Placeholder 1">
            <a:extLst>
              <a:ext uri="{FF2B5EF4-FFF2-40B4-BE49-F238E27FC236}">
                <a16:creationId xmlns:a16="http://schemas.microsoft.com/office/drawing/2014/main" id="{0EBCD48A-76FA-C466-3FCD-901BA44753A6}"/>
              </a:ext>
            </a:extLst>
          </p:cNvPr>
          <p:cNvSpPr txBox="1">
            <a:spLocks/>
          </p:cNvSpPr>
          <p:nvPr/>
        </p:nvSpPr>
        <p:spPr>
          <a:xfrm>
            <a:off x="263386" y="344558"/>
            <a:ext cx="5643772" cy="3383606"/>
          </a:xfrm>
          <a:prstGeom prst="roundRect">
            <a:avLst>
              <a:gd name="adj" fmla="val 1858"/>
            </a:avLst>
          </a:prstGeom>
          <a:effectLst>
            <a:outerShdw blurRad="50800" dist="50800" dir="5400000" algn="tl" rotWithShape="0">
              <a:srgbClr val="000000">
                <a:alpha val="43000"/>
              </a:srgbClr>
            </a:outerShdw>
          </a:effectLst>
        </p:spPr>
        <p:txBody>
          <a:bodyPr/>
          <a:lstStyle/>
          <a:p>
            <a:endParaRPr lang="en-GB"/>
          </a:p>
        </p:txBody>
      </p:sp>
      <p:sp>
        <p:nvSpPr>
          <p:cNvPr id="10" name="Picture Placeholder 4">
            <a:extLst>
              <a:ext uri="{FF2B5EF4-FFF2-40B4-BE49-F238E27FC236}">
                <a16:creationId xmlns:a16="http://schemas.microsoft.com/office/drawing/2014/main" id="{10237471-F27E-0B28-6058-D699CAF7B10B}"/>
              </a:ext>
            </a:extLst>
          </p:cNvPr>
          <p:cNvSpPr txBox="1">
            <a:spLocks/>
          </p:cNvSpPr>
          <p:nvPr/>
        </p:nvSpPr>
        <p:spPr>
          <a:xfrm>
            <a:off x="402718" y="230237"/>
            <a:ext cx="5352040" cy="3699033"/>
          </a:xfrm>
          <a:prstGeom prst="roundRect">
            <a:avLst>
              <a:gd name="adj" fmla="val 1858"/>
            </a:avLst>
          </a:prstGeom>
          <a:effectLst>
            <a:outerShdw blurRad="50800" dist="50800" dir="5400000" algn="tl" rotWithShape="0">
              <a:srgbClr val="000000">
                <a:alpha val="43000"/>
              </a:srgbClr>
            </a:outerShdw>
          </a:effectLst>
        </p:spPr>
        <p:txBody>
          <a:bodyPr vert="horz" lIns="91440" tIns="45720" rIns="91440" bIns="45720" rtlCol="0" anchor="t">
            <a:normAutofit/>
          </a:bodyPr>
          <a:lstStyle/>
          <a:p>
            <a:endParaRPr lang="en-GB"/>
          </a:p>
        </p:txBody>
      </p:sp>
      <p:sp>
        <p:nvSpPr>
          <p:cNvPr id="11" name="Title 3">
            <a:extLst>
              <a:ext uri="{FF2B5EF4-FFF2-40B4-BE49-F238E27FC236}">
                <a16:creationId xmlns:a16="http://schemas.microsoft.com/office/drawing/2014/main" id="{A7312119-66AC-6193-7379-AE364EEA161C}"/>
              </a:ext>
            </a:extLst>
          </p:cNvPr>
          <p:cNvSpPr txBox="1">
            <a:spLocks/>
          </p:cNvSpPr>
          <p:nvPr/>
        </p:nvSpPr>
        <p:spPr>
          <a:xfrm>
            <a:off x="94850" y="4222470"/>
            <a:ext cx="9131611" cy="2113376"/>
          </a:xfrm>
          <a:prstGeom prst="rect">
            <a:avLst/>
          </a:prstGeom>
        </p:spPr>
        <p:txBody>
          <a:bodyPr vert="horz" lIns="91440" tIns="45720" rIns="91440" bIns="45720" rtlCol="0" anchor="t" anchorCtr="0">
            <a:noAutofit/>
          </a:bodyPr>
          <a:lstStyle>
            <a:lvl1pPr algn="l" defTabSz="685800" rtl="0" eaLnBrk="1" latinLnBrk="0" hangingPunct="1">
              <a:lnSpc>
                <a:spcPct val="90000"/>
              </a:lnSpc>
              <a:spcBef>
                <a:spcPct val="0"/>
              </a:spcBef>
              <a:buNone/>
              <a:defRPr lang="en-US" sz="3200" b="0" kern="1200" dirty="0">
                <a:solidFill>
                  <a:srgbClr val="3D3D3C"/>
                </a:solidFill>
                <a:latin typeface="Arial" panose="020B0604020202020204" pitchFamily="34" charset="0"/>
                <a:ea typeface="+mn-ea"/>
                <a:cs typeface="+mn-cs"/>
              </a:defRPr>
            </a:lvl1pPr>
          </a:lstStyle>
          <a:p>
            <a:endParaRPr lang="en-GB" sz="1800" dirty="0"/>
          </a:p>
        </p:txBody>
      </p:sp>
      <p:pic>
        <p:nvPicPr>
          <p:cNvPr id="4" name="Picture 3">
            <a:extLst>
              <a:ext uri="{FF2B5EF4-FFF2-40B4-BE49-F238E27FC236}">
                <a16:creationId xmlns:a16="http://schemas.microsoft.com/office/drawing/2014/main" id="{FD6958BA-3C16-30A8-9F04-C4766CA95E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02718" y="295717"/>
            <a:ext cx="3819774" cy="2317728"/>
          </a:xfrm>
          <a:prstGeom prst="rect">
            <a:avLst/>
          </a:prstGeom>
        </p:spPr>
      </p:pic>
      <p:sp>
        <p:nvSpPr>
          <p:cNvPr id="2" name="Title 1">
            <a:extLst>
              <a:ext uri="{FF2B5EF4-FFF2-40B4-BE49-F238E27FC236}">
                <a16:creationId xmlns:a16="http://schemas.microsoft.com/office/drawing/2014/main" id="{A430A806-4331-A9AA-8A0E-AAFD44195846}"/>
              </a:ext>
            </a:extLst>
          </p:cNvPr>
          <p:cNvSpPr>
            <a:spLocks noGrp="1" noChangeArrowheads="1"/>
          </p:cNvSpPr>
          <p:nvPr>
            <p:ph type="title"/>
          </p:nvPr>
        </p:nvSpPr>
        <p:spPr bwMode="auto">
          <a:xfrm>
            <a:off x="350446" y="2934370"/>
            <a:ext cx="844310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t>The Church has a strong sense that God is moving in their town, bringing people into the Hub and the Church. They recently had 8 baptisms with others journeying towards baptism.</a:t>
            </a:r>
            <a:r>
              <a:rPr lang="en-GB" altLang="en-US" sz="1800" dirty="0">
                <a:solidFill>
                  <a:schemeClr val="bg1"/>
                </a:solidFill>
                <a:latin typeface="Aptos" panose="020B0004020202020204" pitchFamily="34" charset="0"/>
                <a:ea typeface="Calibri" panose="020F0502020204030204" pitchFamily="34" charset="0"/>
                <a:cs typeface="Arial" panose="020B0604020202020204" pitchFamily="34" charset="0"/>
              </a:rPr>
              <a:t> </a:t>
            </a:r>
            <a: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t>Prayer points: </a:t>
            </a:r>
            <a:b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br>
            <a: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t>* Give thanks that God is on the move. Ask for open hearts and minds to follow God’s lead.</a:t>
            </a:r>
            <a:b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br>
            <a: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t>* Pray for young people and others studying the Bible together. May they grow as disciples and be encouraged to invite their friends. May God’s protection and guidance be over those baptised.</a:t>
            </a:r>
            <a:b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br>
            <a: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t>* Through God’s provision, the Church has refurbished its back entrance; may God show them how this space can be used in fresh ways.</a:t>
            </a:r>
            <a:b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br>
            <a:r>
              <a:rPr kumimoji="0" lang="en-GB" altLang="en-US" sz="1800" b="0" i="0" u="none" strike="noStrike" cap="none" normalizeH="0" baseline="0" dirty="0">
                <a:ln>
                  <a:noFill/>
                </a:ln>
                <a:solidFill>
                  <a:schemeClr val="bg1"/>
                </a:solidFill>
                <a:effectLst/>
                <a:latin typeface="Aptos" panose="020B0004020202020204" pitchFamily="34" charset="0"/>
                <a:ea typeface="Calibri" panose="020F0502020204030204" pitchFamily="34" charset="0"/>
                <a:cs typeface="Arial" panose="020B0604020202020204" pitchFamily="34" charset="0"/>
              </a:rPr>
              <a:t>*Pray for wisdom and resources in taking their youth work forward and for God to provide the right person to replace their office administrator, who is retiring.</a:t>
            </a:r>
          </a:p>
        </p:txBody>
      </p:sp>
    </p:spTree>
    <p:extLst>
      <p:ext uri="{BB962C8B-B14F-4D97-AF65-F5344CB8AC3E}">
        <p14:creationId xmlns:p14="http://schemas.microsoft.com/office/powerpoint/2010/main" val="3493917023"/>
      </p:ext>
    </p:extLst>
  </p:cSld>
  <p:clrMapOvr>
    <a:masterClrMapping/>
  </p:clrMapOvr>
  <mc:AlternateContent xmlns:mc="http://schemas.openxmlformats.org/markup-compatibility/2006" xmlns:p14="http://schemas.microsoft.com/office/powerpoint/2010/main">
    <mc:Choice Requires="p14">
      <p:transition spd="med" p14:dur="700" advClick="0" advTm="12000">
        <p:fade/>
      </p:transition>
    </mc:Choice>
    <mc:Fallback xmlns="">
      <p:transition spd="med" advClick="0" advTm="12000">
        <p:fade/>
      </p:transition>
    </mc:Fallback>
  </mc:AlternateContent>
</p:sld>
</file>

<file path=ppt/theme/theme1.xml><?xml version="1.0" encoding="utf-8"?>
<a:theme xmlns:a="http://schemas.openxmlformats.org/drawingml/2006/main" name="EBA Prayer Focus Slides Arial Templat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BA Bariol">
      <a:majorFont>
        <a:latin typeface="Bariol"/>
        <a:ea typeface=""/>
        <a:cs typeface=""/>
      </a:majorFont>
      <a:minorFont>
        <a:latin typeface="Bariol"/>
        <a:ea typeface=""/>
        <a:cs typeface=""/>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EBA Prayer Focus Slides Arial Template</Template>
  <TotalTime>15</TotalTime>
  <Words>327</Words>
  <Application>Microsoft Macintosh PowerPoint</Application>
  <PresentationFormat>On-screen Show (4:3)</PresentationFormat>
  <Paragraphs>6</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Aptos</vt:lpstr>
      <vt:lpstr>Arial</vt:lpstr>
      <vt:lpstr>Calibri</vt:lpstr>
      <vt:lpstr>EBA Prayer Focus Slides Arial Template</vt:lpstr>
      <vt:lpstr>DBC is well placed in the centre of the small town of Dereham, Norfolk. Nigel Bayley, their pastor of 9 years adds, “The Church has a heart to impact the town for Jesus, seeking to move out of our walls and help people to experience and know Jesus.” Dereham Baptist has 3 congregations, an English speaking one, a Portuguese speaking one and a gathering for families that grew out of one of their two toddler groups. They also have small groups, including one for young adults and another for teenagers, which was launched after a group of youngsters returned from “Newday” wanting to study the Bible together.   The Church partners with 2 other Christian charities in "The Green Pastures Community Hub" which is a shop space in the town offering food, welcome and support and a Christian bookshop.</vt:lpstr>
      <vt:lpstr>The Church has a strong sense that God is moving in their town, bringing people into the Hub and the Church. They recently had 8 baptisms with others journeying towards baptism. Prayer points:  * Give thanks that God is on the move. Ask for open hearts and minds to follow God’s lead. * Pray for young people and others studying the Bible together. May they grow as disciples and be encouraged to invite their friends. May God’s protection and guidance be over those baptised. * Through God’s provision, the Church has refurbished its back entrance; may God show them how this space can be used in fresh ways. *Pray for wisdom and resources in taking their youth work forward and for God to provide the right person to replace their office administrator, who is retiring.</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Elmswell Baptist Church is a small congregation of mainly retired people situated in an expanding village in central Suffolk. The lay pastor is Stephen Spurgeon.</dc:title>
  <dc:creator>andrew</dc:creator>
  <cp:lastModifiedBy>Eleanor Kelsey</cp:lastModifiedBy>
  <cp:revision>228</cp:revision>
  <cp:lastPrinted>2017-08-23T11:19:32Z</cp:lastPrinted>
  <dcterms:created xsi:type="dcterms:W3CDTF">2017-09-14T21:39:22Z</dcterms:created>
  <dcterms:modified xsi:type="dcterms:W3CDTF">2026-09-06T11:57:52Z</dcterms:modified>
</cp:coreProperties>
</file>