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8" r:id="rId5"/>
    <p:sldId id="489" r:id="rId6"/>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B87B4C6-21A3-41EC-A9E3-A296362F6D9B}">
          <p14:sldIdLst>
            <p14:sldId id="488"/>
            <p14:sldId id="48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wade@blueyonder.co.uk" initials="a" lastIdx="2" clrIdx="0">
    <p:extLst>
      <p:ext uri="{19B8F6BF-5375-455C-9EA6-DF929625EA0E}">
        <p15:presenceInfo xmlns:p15="http://schemas.microsoft.com/office/powerpoint/2012/main" userId="c87f5fd422b648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8E836D-8DD5-47B2-9270-486D335FAD55}" v="4" dt="2026-09-17T11:30:35.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02" autoAdjust="0"/>
    <p:restoredTop sz="85850" autoAdjust="0"/>
  </p:normalViewPr>
  <p:slideViewPr>
    <p:cSldViewPr snapToGrid="0" showGuides="1">
      <p:cViewPr varScale="1">
        <p:scale>
          <a:sx n="93" d="100"/>
          <a:sy n="93" d="100"/>
        </p:scale>
        <p:origin x="840" y="173"/>
      </p:cViewPr>
      <p:guideLst>
        <p:guide orient="horz" pos="2160"/>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09-17T11:30:35.387" v="3" actId="14826"/>
      <pc:docMkLst>
        <pc:docMk/>
      </pc:docMkLst>
      <pc:sldChg chg="modSp">
        <pc:chgData name="EBA Secretary" userId="01831914-a541-4f96-8eda-00003fe7c889" providerId="ADAL" clId="{C839A4B8-01FA-4057-9187-2A33AAD32F05}" dt="2026-09-17T11:29:00.926" v="1"/>
        <pc:sldMkLst>
          <pc:docMk/>
          <pc:sldMk cId="3073443205" sldId="488"/>
        </pc:sldMkLst>
        <pc:spChg chg="mod">
          <ac:chgData name="EBA Secretary" userId="01831914-a541-4f96-8eda-00003fe7c889" providerId="ADAL" clId="{C839A4B8-01FA-4057-9187-2A33AAD32F05}" dt="2026-09-17T11:29:00.926" v="1"/>
          <ac:spMkLst>
            <pc:docMk/>
            <pc:sldMk cId="3073443205" sldId="488"/>
            <ac:spMk id="2" creationId="{C13DCFC1-ECA5-6B95-46FC-8A9E0CE2985A}"/>
          </ac:spMkLst>
        </pc:spChg>
        <pc:picChg chg="mod">
          <ac:chgData name="EBA Secretary" userId="01831914-a541-4f96-8eda-00003fe7c889" providerId="ADAL" clId="{C839A4B8-01FA-4057-9187-2A33AAD32F05}" dt="2026-09-17T11:28:18.987" v="0" actId="14826"/>
          <ac:picMkLst>
            <pc:docMk/>
            <pc:sldMk cId="3073443205" sldId="488"/>
            <ac:picMk id="6" creationId="{64C43C3A-2BDB-22CA-F255-7648FAE35F3A}"/>
          </ac:picMkLst>
        </pc:picChg>
      </pc:sldChg>
      <pc:sldChg chg="modSp">
        <pc:chgData name="EBA Secretary" userId="01831914-a541-4f96-8eda-00003fe7c889" providerId="ADAL" clId="{C839A4B8-01FA-4057-9187-2A33AAD32F05}" dt="2026-09-17T11:30:35.387" v="3" actId="14826"/>
        <pc:sldMkLst>
          <pc:docMk/>
          <pc:sldMk cId="1168642710" sldId="489"/>
        </pc:sldMkLst>
        <pc:spChg chg="mod">
          <ac:chgData name="EBA Secretary" userId="01831914-a541-4f96-8eda-00003fe7c889" providerId="ADAL" clId="{C839A4B8-01FA-4057-9187-2A33AAD32F05}" dt="2026-09-17T11:30:13.625" v="2"/>
          <ac:spMkLst>
            <pc:docMk/>
            <pc:sldMk cId="1168642710" sldId="489"/>
            <ac:spMk id="2" creationId="{A862909C-7F9E-95A9-9487-C62F95D7AE4D}"/>
          </ac:spMkLst>
        </pc:spChg>
        <pc:picChg chg="mod">
          <ac:chgData name="EBA Secretary" userId="01831914-a541-4f96-8eda-00003fe7c889" providerId="ADAL" clId="{C839A4B8-01FA-4057-9187-2A33AAD32F05}" dt="2026-09-17T11:30:35.387" v="3" actId="14826"/>
          <ac:picMkLst>
            <pc:docMk/>
            <pc:sldMk cId="1168642710" sldId="489"/>
            <ac:picMk id="6" creationId="{33CC0E21-00DD-B127-F4E2-C798E5BA30D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17/09/2026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17/09/2026</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AB72-CFDA-4584-B5F6-E7C894424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83AF4-9F6E-9327-5BA2-896D3087C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9519-2995-0743-F7E4-E5D5D4038E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13B496-6596-7BEC-0F1A-4D323FDD0B9C}"/>
              </a:ext>
            </a:extLst>
          </p:cNvPr>
          <p:cNvSpPr>
            <a:spLocks noGrp="1"/>
          </p:cNvSpPr>
          <p:nvPr>
            <p:ph type="sldNum" sz="quarter" idx="10"/>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57828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4F803-CF84-6151-0BC7-97C73F64B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BD306-CEBE-9F75-FC5A-B066AEA1E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16EC6-5002-186C-7C13-4B9B75B4F83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B14E61-5BE3-C507-EBFF-92D3555FBBEF}"/>
              </a:ext>
            </a:extLst>
          </p:cNvPr>
          <p:cNvSpPr>
            <a:spLocks noGrp="1"/>
          </p:cNvSpPr>
          <p:nvPr>
            <p:ph type="sldNum" sz="quarter" idx="10"/>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393119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8" y="3348021"/>
            <a:ext cx="8348869" cy="895988"/>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2872409"/>
            <a:ext cx="8348869" cy="4638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9/17/2026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162031"/>
            <a:ext cx="6219408" cy="994172"/>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235042"/>
            <a:ext cx="835369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9/17/2026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3348021"/>
            <a:ext cx="8348870" cy="917698"/>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2872409"/>
            <a:ext cx="8348870" cy="474594"/>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9/17/2026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184394"/>
            <a:ext cx="6219408" cy="9941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369218"/>
            <a:ext cx="4128578"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369218"/>
            <a:ext cx="413576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9/17/2026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184394"/>
            <a:ext cx="6261652"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171421"/>
            <a:ext cx="4047927" cy="617934"/>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1789355"/>
            <a:ext cx="404792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171421"/>
            <a:ext cx="4056250" cy="617934"/>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1789355"/>
            <a:ext cx="405625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9/17/2026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9" y="387624"/>
            <a:ext cx="6221895" cy="588896"/>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9/17/2026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9/17/2026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232747"/>
            <a:ext cx="5352040" cy="2774275"/>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2842591"/>
            <a:ext cx="8348870" cy="474594"/>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3324641"/>
            <a:ext cx="8219661" cy="1326872"/>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48281"/>
            <a:ext cx="9144000" cy="577964"/>
          </a:xfrm>
          <a:prstGeom prst="rect">
            <a:avLst/>
          </a:prstGeom>
        </p:spPr>
      </p:pic>
    </p:spTree>
    <p:extLst>
      <p:ext uri="{BB962C8B-B14F-4D97-AF65-F5344CB8AC3E}">
        <p14:creationId xmlns:p14="http://schemas.microsoft.com/office/powerpoint/2010/main" val="3849640511"/>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162031"/>
            <a:ext cx="6301408"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5"/>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4" y="3655324"/>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3" y="3223127"/>
            <a:ext cx="2199085"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2"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9/17/2026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7" y="4029912"/>
            <a:ext cx="2399435" cy="274344"/>
          </a:xfrm>
          <a:prstGeom prst="rect">
            <a:avLst/>
          </a:prstGeom>
        </p:spPr>
      </p:pic>
    </p:spTree>
    <p:extLst>
      <p:ext uri="{BB962C8B-B14F-4D97-AF65-F5344CB8AC3E}">
        <p14:creationId xmlns:p14="http://schemas.microsoft.com/office/powerpoint/2010/main" val="42419624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05979"/>
            <a:ext cx="8418443" cy="4363640"/>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9/17/2026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091443"/>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9/17/2026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4767264"/>
            <a:ext cx="2057400" cy="273844"/>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7" y="387624"/>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80" y="327987"/>
            <a:ext cx="7275443" cy="4293709"/>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9672" y="1264756"/>
            <a:ext cx="5544656" cy="2454964"/>
          </a:xfrm>
          <a:prstGeom prst="rect">
            <a:avLst/>
          </a:prstGeom>
        </p:spPr>
      </p:pic>
    </p:spTree>
    <p:extLst>
      <p:ext uri="{BB962C8B-B14F-4D97-AF65-F5344CB8AC3E}">
        <p14:creationId xmlns:p14="http://schemas.microsoft.com/office/powerpoint/2010/main" val="43222307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4584424"/>
            <a:ext cx="9144000" cy="559076"/>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8708"/>
            <a:ext cx="9144000" cy="577964"/>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9672" y="906952"/>
            <a:ext cx="5544656" cy="2454964"/>
          </a:xfrm>
          <a:prstGeom prst="rect">
            <a:avLst/>
          </a:prstGeom>
        </p:spPr>
      </p:pic>
    </p:spTree>
    <p:extLst>
      <p:ext uri="{BB962C8B-B14F-4D97-AF65-F5344CB8AC3E}">
        <p14:creationId xmlns:p14="http://schemas.microsoft.com/office/powerpoint/2010/main" val="159554271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184394"/>
            <a:ext cx="6219408"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235042"/>
            <a:ext cx="835369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4767264"/>
            <a:ext cx="2057400" cy="273844"/>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9/17/2026</a:t>
            </a:fld>
            <a:endParaRPr lang="en-GB" dirty="0"/>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4767264"/>
            <a:ext cx="2057400" cy="273844"/>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6E828-A540-7537-D3A8-EA6BCBB714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9F9725F-C97F-AD97-9D17-B3FD9CC8883B}"/>
              </a:ext>
            </a:extLst>
          </p:cNvPr>
          <p:cNvSpPr>
            <a:spLocks noGrp="1"/>
          </p:cNvSpPr>
          <p:nvPr>
            <p:ph type="subTitle" idx="1"/>
          </p:nvPr>
        </p:nvSpPr>
        <p:spPr>
          <a:xfrm>
            <a:off x="215542" y="2170265"/>
            <a:ext cx="8559182" cy="348536"/>
          </a:xfrm>
        </p:spPr>
        <p:txBody>
          <a:bodyPr>
            <a:normAutofit fontScale="25000" lnSpcReduction="20000"/>
          </a:bodyPr>
          <a:lstStyle/>
          <a:p>
            <a:r>
              <a:rPr lang="en-GB" sz="8800" dirty="0">
                <a:solidFill>
                  <a:schemeClr val="bg1"/>
                </a:solidFill>
              </a:rPr>
              <a:t> Prayer Focus: Cambridgeshire Week</a:t>
            </a:r>
          </a:p>
        </p:txBody>
      </p:sp>
      <p:sp>
        <p:nvSpPr>
          <p:cNvPr id="4" name="Title 3">
            <a:extLst>
              <a:ext uri="{FF2B5EF4-FFF2-40B4-BE49-F238E27FC236}">
                <a16:creationId xmlns:a16="http://schemas.microsoft.com/office/drawing/2014/main" id="{7533F58F-0D73-0A89-5521-1C5B319C3AA8}"/>
              </a:ext>
            </a:extLst>
          </p:cNvPr>
          <p:cNvSpPr>
            <a:spLocks noGrp="1"/>
          </p:cNvSpPr>
          <p:nvPr>
            <p:ph type="title"/>
          </p:nvPr>
        </p:nvSpPr>
        <p:spPr>
          <a:xfrm>
            <a:off x="314319" y="2693320"/>
            <a:ext cx="8761588" cy="1335055"/>
          </a:xfrm>
        </p:spPr>
        <p:txBody>
          <a:bodyPr/>
          <a:lstStyle/>
          <a:p>
            <a:pPr>
              <a:spcAft>
                <a:spcPts val="400"/>
              </a:spcAft>
            </a:pPr>
            <a:br>
              <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br>
            <a:endPar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endParaRPr>
          </a:p>
        </p:txBody>
      </p:sp>
      <p:sp>
        <p:nvSpPr>
          <p:cNvPr id="7" name="Picture Placeholder 1">
            <a:extLst>
              <a:ext uri="{FF2B5EF4-FFF2-40B4-BE49-F238E27FC236}">
                <a16:creationId xmlns:a16="http://schemas.microsoft.com/office/drawing/2014/main" id="{66E86D58-9EB0-A6F7-7B54-C863724E7F0D}"/>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ED53963D-A492-BE5E-CE47-D58B598648A8}"/>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3E62A1B6-A5D9-C365-893A-FA0DB1723D24}"/>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64C43C3A-2BDB-22CA-F255-7648FAE35F3A}"/>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11153" b="11153"/>
          <a:stretch/>
        </p:blipFill>
        <p:spPr>
          <a:xfrm>
            <a:off x="358520" y="235344"/>
            <a:ext cx="3401578" cy="1763236"/>
          </a:xfrm>
        </p:spPr>
      </p:pic>
      <p:sp>
        <p:nvSpPr>
          <p:cNvPr id="2" name="Title 3">
            <a:extLst>
              <a:ext uri="{FF2B5EF4-FFF2-40B4-BE49-F238E27FC236}">
                <a16:creationId xmlns:a16="http://schemas.microsoft.com/office/drawing/2014/main" id="{C13DCFC1-ECA5-6B95-46FC-8A9E0CE2985A}"/>
              </a:ext>
            </a:extLst>
          </p:cNvPr>
          <p:cNvSpPr txBox="1">
            <a:spLocks/>
          </p:cNvSpPr>
          <p:nvPr/>
        </p:nvSpPr>
        <p:spPr>
          <a:xfrm>
            <a:off x="270308" y="2503870"/>
            <a:ext cx="8603383" cy="1335055"/>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r>
              <a:rPr lang="en-GB" sz="1400" dirty="0">
                <a:latin typeface="Aptos" panose="020B0004020202020204" pitchFamily="34" charset="0"/>
              </a:rPr>
              <a:t>This week the EBA marks Cambridgeshire Week, a week-long opportunity to pray for and celebrate our churches and ministers across the county.</a:t>
            </a:r>
          </a:p>
          <a:p>
            <a:r>
              <a:rPr lang="en-GB" sz="1400" dirty="0">
                <a:latin typeface="Aptos" panose="020B0004020202020204" pitchFamily="34" charset="0"/>
              </a:rPr>
              <a:t>We have 37 Cambridgeshire churches in the EBA, an encouraging number of chaplains working in multiple healthcare settings, and pioneers seeking to engage with new people and in new places.  The 37 churches are varied in so many ways, and we’re grateful for the gifts that each of them brings to Association life.</a:t>
            </a:r>
          </a:p>
          <a:p>
            <a:r>
              <a:rPr lang="en-GB" sz="1400" dirty="0">
                <a:latin typeface="Aptos" panose="020B0004020202020204" pitchFamily="34" charset="0"/>
              </a:rPr>
              <a:t>Cambridgeshire is home to a good number of retired ministers, many of whom make a significant contribution to the life of their own churches, to other churches through preaching and moderating, and in serving various charities and other church bodies.</a:t>
            </a:r>
          </a:p>
          <a:p>
            <a:r>
              <a:rPr lang="en-GB" sz="1400" dirty="0">
                <a:latin typeface="Aptos" panose="020B0004020202020204" pitchFamily="34" charset="0"/>
              </a:rPr>
              <a:t>Ecumenism is a strong feature of church life across Cambridgeshire.  We are glad to be part of a number of LEPs across the county, and to have good ecumenical relationships with other denominational leaders.  We’re pleased to have one our ministers, Rev Mark Burleigh, serving as the part-time County Ecumenical Officer.</a:t>
            </a:r>
          </a:p>
        </p:txBody>
      </p:sp>
    </p:spTree>
    <p:extLst>
      <p:ext uri="{BB962C8B-B14F-4D97-AF65-F5344CB8AC3E}">
        <p14:creationId xmlns:p14="http://schemas.microsoft.com/office/powerpoint/2010/main" val="30734432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99BE7-2D47-250E-9C31-1A81F96ED0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F7A178-1B6A-B349-E855-9C99B52766A9}"/>
              </a:ext>
            </a:extLst>
          </p:cNvPr>
          <p:cNvSpPr>
            <a:spLocks noGrp="1"/>
          </p:cNvSpPr>
          <p:nvPr>
            <p:ph type="subTitle" idx="1"/>
          </p:nvPr>
        </p:nvSpPr>
        <p:spPr>
          <a:xfrm>
            <a:off x="215542" y="2170265"/>
            <a:ext cx="8559182" cy="348536"/>
          </a:xfrm>
        </p:spPr>
        <p:txBody>
          <a:bodyPr>
            <a:normAutofit fontScale="25000" lnSpcReduction="20000"/>
          </a:bodyPr>
          <a:lstStyle/>
          <a:p>
            <a:r>
              <a:rPr lang="en-GB" sz="8800" dirty="0">
                <a:solidFill>
                  <a:schemeClr val="bg1"/>
                </a:solidFill>
              </a:rPr>
              <a:t> Prayer Focus: Cambridgeshire Week</a:t>
            </a:r>
          </a:p>
        </p:txBody>
      </p:sp>
      <p:sp>
        <p:nvSpPr>
          <p:cNvPr id="4" name="Title 3">
            <a:extLst>
              <a:ext uri="{FF2B5EF4-FFF2-40B4-BE49-F238E27FC236}">
                <a16:creationId xmlns:a16="http://schemas.microsoft.com/office/drawing/2014/main" id="{3EE02D37-D772-0405-2230-2E840797684C}"/>
              </a:ext>
            </a:extLst>
          </p:cNvPr>
          <p:cNvSpPr>
            <a:spLocks noGrp="1"/>
          </p:cNvSpPr>
          <p:nvPr>
            <p:ph type="title"/>
          </p:nvPr>
        </p:nvSpPr>
        <p:spPr>
          <a:xfrm>
            <a:off x="314319" y="2693320"/>
            <a:ext cx="8761588" cy="1335055"/>
          </a:xfrm>
        </p:spPr>
        <p:txBody>
          <a:bodyPr/>
          <a:lstStyle/>
          <a:p>
            <a:pPr>
              <a:spcAft>
                <a:spcPts val="400"/>
              </a:spcAft>
            </a:pPr>
            <a:br>
              <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br>
            <a:endPar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endParaRPr>
          </a:p>
        </p:txBody>
      </p:sp>
      <p:sp>
        <p:nvSpPr>
          <p:cNvPr id="7" name="Picture Placeholder 1">
            <a:extLst>
              <a:ext uri="{FF2B5EF4-FFF2-40B4-BE49-F238E27FC236}">
                <a16:creationId xmlns:a16="http://schemas.microsoft.com/office/drawing/2014/main" id="{BC65864C-C05F-BB93-7D0C-EFE3359F0484}"/>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06C3EF6C-41B7-DF08-5CD4-3D3E86855111}"/>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C9936744-A6D0-A1C8-21CD-5B09106FEAC7}"/>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33CC0E21-00DD-B127-F4E2-C798E5BA30D8}"/>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15298" b="15298"/>
          <a:stretch/>
        </p:blipFill>
        <p:spPr>
          <a:xfrm>
            <a:off x="358520" y="235344"/>
            <a:ext cx="3401578" cy="1763236"/>
          </a:xfrm>
        </p:spPr>
      </p:pic>
      <p:sp>
        <p:nvSpPr>
          <p:cNvPr id="2" name="Title 3">
            <a:extLst>
              <a:ext uri="{FF2B5EF4-FFF2-40B4-BE49-F238E27FC236}">
                <a16:creationId xmlns:a16="http://schemas.microsoft.com/office/drawing/2014/main" id="{A862909C-7F9E-95A9-9487-C62F95D7AE4D}"/>
              </a:ext>
            </a:extLst>
          </p:cNvPr>
          <p:cNvSpPr txBox="1">
            <a:spLocks/>
          </p:cNvSpPr>
          <p:nvPr/>
        </p:nvSpPr>
        <p:spPr>
          <a:xfrm>
            <a:off x="358520" y="2600733"/>
            <a:ext cx="8471161" cy="1335055"/>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r>
              <a:rPr lang="en-GB" sz="1400" dirty="0">
                <a:latin typeface="Aptos" panose="020B0004020202020204" pitchFamily="34" charset="0"/>
              </a:rPr>
              <a:t>During the week, our EBA team will be out and about visiting and meeting people across the county, and on Sunday they will be preaching at services at St Andrew’s Street Baptist Church in Cambridge, Melbourn Baptist Church, and Centenary Baptist Church in March.</a:t>
            </a:r>
            <a:br>
              <a:rPr lang="en-GB" sz="1400" dirty="0">
                <a:latin typeface="Aptos" panose="020B0004020202020204" pitchFamily="34" charset="0"/>
              </a:rPr>
            </a:br>
            <a:br>
              <a:rPr lang="en-GB" sz="1400" dirty="0">
                <a:latin typeface="Aptos" panose="020B0004020202020204" pitchFamily="34" charset="0"/>
              </a:rPr>
            </a:br>
            <a:r>
              <a:rPr lang="en-GB" sz="1400" dirty="0">
                <a:latin typeface="Aptos" panose="020B0004020202020204" pitchFamily="34" charset="0"/>
              </a:rPr>
              <a:t>Prayer requests:</a:t>
            </a:r>
          </a:p>
          <a:p>
            <a:pPr lvl="0"/>
            <a:r>
              <a:rPr lang="en-GB" sz="1400" dirty="0">
                <a:latin typeface="Aptos" panose="020B0004020202020204" pitchFamily="34" charset="0"/>
              </a:rPr>
              <a:t>*That each of our Cambridgeshire churches might be encouraged in their mission and ministry.</a:t>
            </a:r>
          </a:p>
          <a:p>
            <a:pPr lvl="0"/>
            <a:r>
              <a:rPr lang="en-GB" sz="1400" dirty="0">
                <a:latin typeface="Aptos" panose="020B0004020202020204" pitchFamily="34" charset="0"/>
              </a:rPr>
              <a:t>*For all our chaplains serving in hospitals and hospices across the county.</a:t>
            </a:r>
          </a:p>
          <a:p>
            <a:pPr lvl="0"/>
            <a:r>
              <a:rPr lang="en-GB" sz="1400" dirty="0">
                <a:latin typeface="Aptos" panose="020B0004020202020204" pitchFamily="34" charset="0"/>
              </a:rPr>
              <a:t>*For the churches in Cambridgeshire that are currently seeking a minister in the Settlement system.</a:t>
            </a:r>
          </a:p>
          <a:p>
            <a:pPr lvl="0"/>
            <a:r>
              <a:rPr lang="en-GB" sz="1400">
                <a:latin typeface="Aptos" panose="020B0004020202020204" pitchFamily="34" charset="0"/>
              </a:rPr>
              <a:t>*For </a:t>
            </a:r>
            <a:r>
              <a:rPr lang="en-GB" sz="1400" dirty="0">
                <a:latin typeface="Aptos" panose="020B0004020202020204" pitchFamily="34" charset="0"/>
              </a:rPr>
              <a:t>our ecumenical partners also serving the county, and the work of Churches Together in Cambridgeshire.</a:t>
            </a:r>
          </a:p>
          <a:p>
            <a:pPr>
              <a:lnSpc>
                <a:spcPct val="107000"/>
              </a:lnSpc>
            </a:pPr>
            <a:br>
              <a:rPr lang="en-GB" sz="1800" kern="100" dirty="0">
                <a:latin typeface="Aptos" panose="020B0004020202020204" pitchFamily="34" charset="0"/>
                <a:ea typeface="Aptos" panose="020B0004020202020204" pitchFamily="34" charset="0"/>
                <a:cs typeface="Times New Roman" panose="02020603050405020304" pitchFamily="18" charset="0"/>
              </a:rPr>
            </a:br>
            <a:endParaRPr lang="en-GB" sz="1600" dirty="0">
              <a:solidFill>
                <a:schemeClr val="bg1"/>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864271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16x9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44A521-866D-416D-9248-6752A21D874C}">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2.xml><?xml version="1.0" encoding="utf-8"?>
<ds:datastoreItem xmlns:ds="http://schemas.openxmlformats.org/officeDocument/2006/customXml" ds:itemID="{FBDE0391-AB61-4B03-92E1-BD81B73CC91C}">
  <ds:schemaRefs>
    <ds:schemaRef ds:uri="http://schemas.microsoft.com/sharepoint/v3/contenttype/forms"/>
  </ds:schemaRefs>
</ds:datastoreItem>
</file>

<file path=customXml/itemProps3.xml><?xml version="1.0" encoding="utf-8"?>
<ds:datastoreItem xmlns:ds="http://schemas.openxmlformats.org/officeDocument/2006/customXml" ds:itemID="{6C955276-81A9-4501-AA49-D94E9E061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EBA Prayer Focus Slides Arial 16x9 Template</Template>
  <TotalTime>18</TotalTime>
  <Words>320</Words>
  <Application>Microsoft Office PowerPoint</Application>
  <PresentationFormat>On-screen Show (16:9)</PresentationFormat>
  <Paragraphs>16</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EBA Prayer Focus Slides Arial 16x9 Template</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pray for us as we seek God’s will for our future mission and ministry, and as we develop a planning application to improve our premises to meet our expanding requirements and numbers.</dc:title>
  <dc:creator>David Elcock</dc:creator>
  <cp:lastModifiedBy>EBA Secretary</cp:lastModifiedBy>
  <cp:revision>265</cp:revision>
  <cp:lastPrinted>2017-08-23T11:19:32Z</cp:lastPrinted>
  <dcterms:created xsi:type="dcterms:W3CDTF">2017-09-11T20:05:50Z</dcterms:created>
  <dcterms:modified xsi:type="dcterms:W3CDTF">2026-09-17T11:31:01Z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