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7"/>
  </p:notesMasterIdLst>
  <p:handoutMasterIdLst>
    <p:handoutMasterId r:id="rId8"/>
  </p:handoutMasterIdLst>
  <p:sldIdLst>
    <p:sldId id="484" r:id="rId5"/>
    <p:sldId id="485" r:id="rId6"/>
  </p:sldIdLst>
  <p:sldSz cx="9144000" cy="6858000" type="screen4x3"/>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3D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EE56D0-9CA3-40C9-A1E4-00BC4C153A95}" v="15" dt="2026-09-17T11:26:56.7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395" autoAdjust="0"/>
  </p:normalViewPr>
  <p:slideViewPr>
    <p:cSldViewPr snapToGrid="0" showGuides="1">
      <p:cViewPr varScale="1">
        <p:scale>
          <a:sx n="71" d="100"/>
          <a:sy n="71" d="100"/>
        </p:scale>
        <p:origin x="350" y="67"/>
      </p:cViewPr>
      <p:guideLst>
        <p:guide orient="horz" pos="2160"/>
        <p:guide pos="2880"/>
      </p:guideLst>
    </p:cSldViewPr>
  </p:slideViewPr>
  <p:outlineViewPr>
    <p:cViewPr>
      <p:scale>
        <a:sx n="33" d="100"/>
        <a:sy n="33" d="100"/>
      </p:scale>
      <p:origin x="0" y="21354"/>
    </p:cViewPr>
  </p:outlineViewPr>
  <p:notesTextViewPr>
    <p:cViewPr>
      <p:scale>
        <a:sx n="1" d="1"/>
        <a:sy n="1" d="1"/>
      </p:scale>
      <p:origin x="0" y="0"/>
    </p:cViewPr>
  </p:notesTextViewPr>
  <p:sorterViewPr>
    <p:cViewPr>
      <p:scale>
        <a:sx n="100" d="100"/>
        <a:sy n="100" d="100"/>
      </p:scale>
      <p:origin x="0" y="7812"/>
    </p:cViewPr>
  </p:sorterViewPr>
  <p:notesViewPr>
    <p:cSldViewPr snapToGrid="0">
      <p:cViewPr varScale="1">
        <p:scale>
          <a:sx n="80" d="100"/>
          <a:sy n="80" d="100"/>
        </p:scale>
        <p:origin x="-3906" y="-84"/>
      </p:cViewPr>
      <p:guideLst>
        <p:guide orient="horz" pos="3223"/>
        <p:guide pos="223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BA Secretary" userId="01831914-a541-4f96-8eda-00003fe7c889" providerId="ADAL" clId="{C839A4B8-01FA-4057-9187-2A33AAD32F05}"/>
    <pc:docChg chg="modSld">
      <pc:chgData name="EBA Secretary" userId="01831914-a541-4f96-8eda-00003fe7c889" providerId="ADAL" clId="{C839A4B8-01FA-4057-9187-2A33AAD32F05}" dt="2026-09-17T11:26:56.743" v="14" actId="14826"/>
      <pc:docMkLst>
        <pc:docMk/>
      </pc:docMkLst>
      <pc:sldChg chg="modSp">
        <pc:chgData name="EBA Secretary" userId="01831914-a541-4f96-8eda-00003fe7c889" providerId="ADAL" clId="{C839A4B8-01FA-4057-9187-2A33AAD32F05}" dt="2026-09-17T11:26:38.518" v="13" actId="1076"/>
        <pc:sldMkLst>
          <pc:docMk/>
          <pc:sldMk cId="3759383840" sldId="484"/>
        </pc:sldMkLst>
        <pc:spChg chg="mod">
          <ac:chgData name="EBA Secretary" userId="01831914-a541-4f96-8eda-00003fe7c889" providerId="ADAL" clId="{C839A4B8-01FA-4057-9187-2A33AAD32F05}" dt="2026-09-17T11:26:38.518" v="13" actId="1076"/>
          <ac:spMkLst>
            <pc:docMk/>
            <pc:sldMk cId="3759383840" sldId="484"/>
            <ac:spMk id="2" creationId="{4C0D59EF-6249-6583-D936-D9FEF7709CCA}"/>
          </ac:spMkLst>
        </pc:spChg>
        <pc:picChg chg="mod">
          <ac:chgData name="EBA Secretary" userId="01831914-a541-4f96-8eda-00003fe7c889" providerId="ADAL" clId="{C839A4B8-01FA-4057-9187-2A33AAD32F05}" dt="2026-09-17T11:19:01.350" v="0" actId="14826"/>
          <ac:picMkLst>
            <pc:docMk/>
            <pc:sldMk cId="3759383840" sldId="484"/>
            <ac:picMk id="4" creationId="{4C8FB125-6961-AD41-F0FA-6071D89A148A}"/>
          </ac:picMkLst>
        </pc:picChg>
      </pc:sldChg>
      <pc:sldChg chg="modSp">
        <pc:chgData name="EBA Secretary" userId="01831914-a541-4f96-8eda-00003fe7c889" providerId="ADAL" clId="{C839A4B8-01FA-4057-9187-2A33AAD32F05}" dt="2026-09-17T11:26:56.743" v="14" actId="14826"/>
        <pc:sldMkLst>
          <pc:docMk/>
          <pc:sldMk cId="3493917023" sldId="485"/>
        </pc:sldMkLst>
        <pc:spChg chg="mod">
          <ac:chgData name="EBA Secretary" userId="01831914-a541-4f96-8eda-00003fe7c889" providerId="ADAL" clId="{C839A4B8-01FA-4057-9187-2A33AAD32F05}" dt="2026-09-17T11:25:56.010" v="12" actId="1076"/>
          <ac:spMkLst>
            <pc:docMk/>
            <pc:sldMk cId="3493917023" sldId="485"/>
            <ac:spMk id="2" creationId="{A430A806-4331-A9AA-8A0E-AAFD44195846}"/>
          </ac:spMkLst>
        </pc:spChg>
        <pc:picChg chg="mod">
          <ac:chgData name="EBA Secretary" userId="01831914-a541-4f96-8eda-00003fe7c889" providerId="ADAL" clId="{C839A4B8-01FA-4057-9187-2A33AAD32F05}" dt="2026-09-17T11:26:56.743" v="14" actId="14826"/>
          <ac:picMkLst>
            <pc:docMk/>
            <pc:sldMk cId="3493917023" sldId="485"/>
            <ac:picMk id="4" creationId="{FD6958BA-3C16-30A8-9F04-C4766CA95E7A}"/>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0FAF11-B041-491D-84A9-C4F76C39686A}"/>
              </a:ext>
            </a:extLst>
          </p:cNvPr>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a:extLst>
              <a:ext uri="{FF2B5EF4-FFF2-40B4-BE49-F238E27FC236}">
                <a16:creationId xmlns:a16="http://schemas.microsoft.com/office/drawing/2014/main" id="{EB98E343-5F82-4641-9F1D-769DED5A5AA0}"/>
              </a:ext>
            </a:extLst>
          </p:cNvPr>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622355D3-2135-4A74-8075-BC6DF9B460BF}" type="datetimeFigureOut">
              <a:rPr lang="en-GB" smtClean="0"/>
              <a:t>17/09/2026</a:t>
            </a:fld>
            <a:endParaRPr lang="en-GB"/>
          </a:p>
        </p:txBody>
      </p:sp>
      <p:sp>
        <p:nvSpPr>
          <p:cNvPr id="4" name="Footer Placeholder 3">
            <a:extLst>
              <a:ext uri="{FF2B5EF4-FFF2-40B4-BE49-F238E27FC236}">
                <a16:creationId xmlns:a16="http://schemas.microsoft.com/office/drawing/2014/main" id="{8C415CB9-BE82-488B-A815-B01D14451DA8}"/>
              </a:ext>
            </a:extLst>
          </p:cNvPr>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5" name="Slide Number Placeholder 4">
            <a:extLst>
              <a:ext uri="{FF2B5EF4-FFF2-40B4-BE49-F238E27FC236}">
                <a16:creationId xmlns:a16="http://schemas.microsoft.com/office/drawing/2014/main" id="{86262CF3-5E8F-4357-8E25-FC1763BD30AD}"/>
              </a:ext>
            </a:extLst>
          </p:cNvPr>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50B93C27-3F91-4430-B94C-DDC1BAA03813}" type="slidenum">
              <a:rPr lang="en-GB" smtClean="0"/>
              <a:t>‹#›</a:t>
            </a:fld>
            <a:endParaRPr lang="en-GB"/>
          </a:p>
        </p:txBody>
      </p:sp>
    </p:spTree>
    <p:extLst>
      <p:ext uri="{BB962C8B-B14F-4D97-AF65-F5344CB8AC3E}">
        <p14:creationId xmlns:p14="http://schemas.microsoft.com/office/powerpoint/2010/main" val="3956149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22C5EC86-FAC9-410C-9BDE-956EA9C802BC}" type="datetimeFigureOut">
              <a:rPr lang="en-GB" smtClean="0"/>
              <a:t>17/09/2026</a:t>
            </a:fld>
            <a:endParaRPr lang="en-GB"/>
          </a:p>
        </p:txBody>
      </p:sp>
      <p:sp>
        <p:nvSpPr>
          <p:cNvPr id="4" name="Slide Image Placeholder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247E48A-B93D-4429-9AAD-6D160EA7DBA7}" type="slidenum">
              <a:rPr lang="en-GB" smtClean="0"/>
              <a:t>‹#›</a:t>
            </a:fld>
            <a:endParaRPr lang="en-GB"/>
          </a:p>
        </p:txBody>
      </p:sp>
    </p:spTree>
    <p:extLst>
      <p:ext uri="{BB962C8B-B14F-4D97-AF65-F5344CB8AC3E}">
        <p14:creationId xmlns:p14="http://schemas.microsoft.com/office/powerpoint/2010/main" val="181134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3D5F8-95C3-8B4E-D65D-B197AAA951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954FA0-355A-616E-342E-808E78684B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3EEF90-3AC6-7A16-588A-3EF6B918505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D0366CF-EF62-D91F-5440-1F8B460EB558}"/>
              </a:ext>
            </a:extLst>
          </p:cNvPr>
          <p:cNvSpPr>
            <a:spLocks noGrp="1"/>
          </p:cNvSpPr>
          <p:nvPr>
            <p:ph type="sldNum" sz="quarter" idx="5"/>
          </p:nvPr>
        </p:nvSpPr>
        <p:spPr/>
        <p:txBody>
          <a:bodyPr/>
          <a:lstStyle/>
          <a:p>
            <a:fld id="{7247E48A-B93D-4429-9AAD-6D160EA7DBA7}" type="slidenum">
              <a:rPr lang="en-GB" smtClean="0"/>
              <a:t>1</a:t>
            </a:fld>
            <a:endParaRPr lang="en-GB"/>
          </a:p>
        </p:txBody>
      </p:sp>
    </p:spTree>
    <p:extLst>
      <p:ext uri="{BB962C8B-B14F-4D97-AF65-F5344CB8AC3E}">
        <p14:creationId xmlns:p14="http://schemas.microsoft.com/office/powerpoint/2010/main" val="1078430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56A8A-26BC-241D-7285-BB2A6BF82F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2C7609-54F7-EB33-F3FC-84909D4ADE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97021C-BE0E-0569-3812-BAB5922ACFD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C98F78A-B98C-FEC2-8922-91A90B767095}"/>
              </a:ext>
            </a:extLst>
          </p:cNvPr>
          <p:cNvSpPr>
            <a:spLocks noGrp="1"/>
          </p:cNvSpPr>
          <p:nvPr>
            <p:ph type="sldNum" sz="quarter" idx="5"/>
          </p:nvPr>
        </p:nvSpPr>
        <p:spPr/>
        <p:txBody>
          <a:bodyPr/>
          <a:lstStyle/>
          <a:p>
            <a:fld id="{7247E48A-B93D-4429-9AAD-6D160EA7DBA7}" type="slidenum">
              <a:rPr lang="en-GB" smtClean="0"/>
              <a:t>2</a:t>
            </a:fld>
            <a:endParaRPr lang="en-GB"/>
          </a:p>
        </p:txBody>
      </p:sp>
    </p:spTree>
    <p:extLst>
      <p:ext uri="{BB962C8B-B14F-4D97-AF65-F5344CB8AC3E}">
        <p14:creationId xmlns:p14="http://schemas.microsoft.com/office/powerpoint/2010/main" val="1262006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7687" y="4464028"/>
            <a:ext cx="8348869" cy="1194650"/>
          </a:xfrm>
        </p:spPr>
        <p:txBody>
          <a:bodyPr wrap="none" anchor="t">
            <a:normAutofit/>
          </a:bodyPr>
          <a:lstStyle>
            <a:lvl1pPr algn="l" defTabSz="685800" rtl="0" eaLnBrk="1" latinLnBrk="0" hangingPunct="1">
              <a:lnSpc>
                <a:spcPct val="90000"/>
              </a:lnSpc>
              <a:spcBef>
                <a:spcPct val="0"/>
              </a:spcBef>
              <a:buNone/>
              <a:defRPr lang="en-US" sz="4400" b="0" kern="1200" dirty="0">
                <a:solidFill>
                  <a:srgbClr val="3D3D3C"/>
                </a:solidFill>
                <a:latin typeface="Arial" panose="020B0604020202020204" pitchFamily="34" charset="0"/>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377686" y="3829878"/>
            <a:ext cx="8348869" cy="618523"/>
          </a:xfrm>
        </p:spPr>
        <p:txBody>
          <a:bodyPr anchor="b">
            <a:normAutofit/>
          </a:bodyPr>
          <a:lstStyle>
            <a:lvl1pPr marL="0" indent="0" algn="l">
              <a:buNone/>
              <a:defRPr sz="2400" b="0">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pPr>
              <a:defRPr/>
            </a:pPr>
            <a:fld id="{111664F0-4563-4CBA-A6FA-DD2AEB7A5845}" type="datetime1">
              <a:rPr lang="en-US" smtClean="0"/>
              <a:t>9/17/2026</a:t>
            </a:fld>
            <a:endParaRPr lang="en-GB"/>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09588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380176" y="216041"/>
            <a:ext cx="6219408" cy="1325563"/>
          </a:xfrm>
        </p:spPr>
        <p:txBody>
          <a:bodyPr>
            <a:normAutofit/>
          </a:bodyPr>
          <a:lstStyle>
            <a:lvl1pPr>
              <a:defRPr sz="4200"/>
            </a:lvl1pPr>
          </a:lstStyle>
          <a:p>
            <a:r>
              <a:rPr lang="en-US"/>
              <a:t>Click to edit Master title style</a:t>
            </a:r>
            <a:endParaRPr lang="en-US" dirty="0"/>
          </a:p>
        </p:txBody>
      </p:sp>
      <p:sp>
        <p:nvSpPr>
          <p:cNvPr id="3" name="Content Placeholder 2"/>
          <p:cNvSpPr>
            <a:spLocks noGrp="1"/>
          </p:cNvSpPr>
          <p:nvPr>
            <p:ph idx="1"/>
          </p:nvPr>
        </p:nvSpPr>
        <p:spPr>
          <a:xfrm>
            <a:off x="392745" y="1646723"/>
            <a:ext cx="835369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1E337A1B-CBE0-46EA-A71E-8E715F7007B1}" type="datetime1">
              <a:rPr lang="en-US" smtClean="0"/>
              <a:t>9/17/2026</a:t>
            </a:fld>
            <a:endParaRPr lang="en-GB"/>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7D194DFD-B235-4DCD-A12E-3D2FCC86B21A}" type="slidenum">
              <a:rPr lang="en-GB" altLang="en-US" smtClean="0"/>
              <a:pPr/>
              <a:t>‹#›</a:t>
            </a:fld>
            <a:endParaRPr lang="en-GB" altLang="en-US" dirty="0"/>
          </a:p>
        </p:txBody>
      </p:sp>
    </p:spTree>
    <p:extLst>
      <p:ext uri="{BB962C8B-B14F-4D97-AF65-F5344CB8AC3E}">
        <p14:creationId xmlns:p14="http://schemas.microsoft.com/office/powerpoint/2010/main" val="327074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377687" y="4464027"/>
            <a:ext cx="8348870" cy="1223597"/>
          </a:xfrm>
        </p:spPr>
        <p:txBody>
          <a:bodyPr wrap="none" anchor="t">
            <a:normAutofit/>
          </a:bodyPr>
          <a:lstStyle>
            <a:lvl1pPr algn="l">
              <a:defRPr sz="4200" b="0" spc="-225">
                <a:solidFill>
                  <a:srgbClr val="3D3D3C"/>
                </a:solidFill>
                <a:effectLst/>
                <a:latin typeface="Arial" panose="020B0604020202020204"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377687" y="3829878"/>
            <a:ext cx="8348870" cy="632792"/>
          </a:xfrm>
        </p:spPr>
        <p:txBody>
          <a:bodyPr anchor="b">
            <a:normAutofit/>
          </a:bodyPr>
          <a:lstStyle>
            <a:lvl1pPr marL="0" indent="0" algn="l">
              <a:buNone/>
              <a:defRPr sz="2400" b="0">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C162092E-3F2F-44A3-A6A9-A1C0D15FA81F}" type="datetime1">
              <a:rPr lang="en-US" smtClean="0"/>
              <a:t>9/17/2026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32485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0115" y="245858"/>
            <a:ext cx="6219408" cy="1325563"/>
          </a:xfrm>
        </p:spPr>
        <p:txBody>
          <a:bodyPr/>
          <a:lstStyle/>
          <a:p>
            <a:r>
              <a:rPr lang="en-US"/>
              <a:t>Click to edit Master title style</a:t>
            </a:r>
            <a:endParaRPr lang="en-US" dirty="0"/>
          </a:p>
        </p:txBody>
      </p:sp>
      <p:sp>
        <p:nvSpPr>
          <p:cNvPr id="3" name="Content Placeholder 2"/>
          <p:cNvSpPr>
            <a:spLocks noGrp="1"/>
          </p:cNvSpPr>
          <p:nvPr>
            <p:ph sz="half" idx="1"/>
          </p:nvPr>
        </p:nvSpPr>
        <p:spPr>
          <a:xfrm>
            <a:off x="392745" y="1825625"/>
            <a:ext cx="412857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90795" y="1825625"/>
            <a:ext cx="413576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4DB5D60A-0BB5-41B8-9502-D2606D9A91BE}" type="datetime1">
              <a:rPr lang="en-US" smtClean="0"/>
              <a:t>9/17/2026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89511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97565" y="245858"/>
            <a:ext cx="6261652"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402683" y="1561895"/>
            <a:ext cx="4047927" cy="823912"/>
          </a:xfrm>
        </p:spPr>
        <p:txBody>
          <a:bodyPr anchor="b">
            <a:normAutofit/>
          </a:bodyPr>
          <a:lstStyle>
            <a:lvl1pPr marL="0" indent="0">
              <a:buNone/>
              <a:defRPr sz="2400" b="1">
                <a:solidFill>
                  <a:srgbClr val="3D3D3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02683" y="2385807"/>
            <a:ext cx="404792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90185" y="1561895"/>
            <a:ext cx="4056250" cy="823912"/>
          </a:xfrm>
        </p:spPr>
        <p:txBody>
          <a:bodyPr vert="horz" lIns="91440" tIns="45720" rIns="91440" bIns="45720" rtlCol="0" anchor="b">
            <a:normAutofit/>
          </a:bodyPr>
          <a:lstStyle>
            <a:lvl1pPr>
              <a:buNone/>
              <a:defRPr lang="en-US" sz="2400" b="1">
                <a:solidFill>
                  <a:srgbClr val="3D3D3C"/>
                </a:soli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690185" y="2385807"/>
            <a:ext cx="405625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89402332-ED9C-4E44-8BDC-FDC2196864A7}" type="datetime1">
              <a:rPr lang="en-US" smtClean="0"/>
              <a:t>9/17/2026</a:t>
            </a:fld>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51976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7748" y="516831"/>
            <a:ext cx="6221895" cy="785195"/>
          </a:xfrm>
        </p:spPr>
        <p:txBody>
          <a:bodyPr anchor="t" anchorCtr="0">
            <a:normAutofit/>
          </a:bodyPr>
          <a:lstStyle>
            <a:lvl1pPr algn="l">
              <a:defRPr lang="en-US" sz="4200" b="0" kern="1200" dirty="0" smtClean="0">
                <a:ln w="6350">
                  <a:noFill/>
                </a:ln>
                <a:solidFill>
                  <a:srgbClr val="3D3D3C"/>
                </a:solidFill>
                <a:effectLst>
                  <a:glow>
                    <a:schemeClr val="bg1"/>
                  </a:glow>
                </a:effectLst>
                <a:latin typeface="Arial" panose="020B0604020202020204" pitchFamily="34" charset="0"/>
                <a:ea typeface="+mj-ea"/>
                <a:cs typeface="+mj-cs"/>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FA1EC06F-19BF-4C31-8E25-977409355A5E}" type="datetime1">
              <a:rPr lang="en-US" smtClean="0"/>
              <a:t>9/17/2026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84686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DA9AD27F-BFEF-4636-92C8-76AE31339A19}" type="datetime1">
              <a:rPr lang="en-US" smtClean="0"/>
              <a:t>9/17/2026</a:t>
            </a:fld>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lvl1pPr>
              <a:defRPr>
                <a:solidFill>
                  <a:schemeClr val="tx1">
                    <a:lumMod val="65000"/>
                  </a:schemeClr>
                </a:solidFill>
              </a:defRPr>
            </a:lvl1pPr>
          </a:lstStyle>
          <a:p>
            <a:fld id="{9BC2D040-2D5F-40EB-B6C8-5D6F836E7514}" type="slidenum">
              <a:rPr lang="en-GB" altLang="en-US" smtClean="0"/>
              <a:pPr/>
              <a:t>‹#›</a:t>
            </a:fld>
            <a:endParaRPr lang="en-GB" altLang="en-US" dirty="0"/>
          </a:p>
        </p:txBody>
      </p:sp>
    </p:spTree>
    <p:extLst>
      <p:ext uri="{BB962C8B-B14F-4D97-AF65-F5344CB8AC3E}">
        <p14:creationId xmlns:p14="http://schemas.microsoft.com/office/powerpoint/2010/main" val="3927378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Picture Placeholder 2"/>
          <p:cNvSpPr>
            <a:spLocks noGrp="1" noChangeAspect="1"/>
          </p:cNvSpPr>
          <p:nvPr>
            <p:ph type="pic" idx="15" hasCustomPrompt="1"/>
          </p:nvPr>
        </p:nvSpPr>
        <p:spPr>
          <a:xfrm>
            <a:off x="402718" y="310329"/>
            <a:ext cx="5352040" cy="369903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Click icon to add picture from Prayer Focus church</a:t>
            </a:r>
          </a:p>
        </p:txBody>
      </p:sp>
      <p:sp>
        <p:nvSpPr>
          <p:cNvPr id="8" name="Subtitle 2"/>
          <p:cNvSpPr>
            <a:spLocks noGrp="1"/>
          </p:cNvSpPr>
          <p:nvPr>
            <p:ph type="subTitle" idx="1" hasCustomPrompt="1"/>
          </p:nvPr>
        </p:nvSpPr>
        <p:spPr>
          <a:xfrm>
            <a:off x="417443" y="3790122"/>
            <a:ext cx="8348870" cy="632792"/>
          </a:xfrm>
        </p:spPr>
        <p:txBody>
          <a:bodyPr anchor="b">
            <a:normAutofit/>
          </a:bodyPr>
          <a:lstStyle>
            <a:lvl1pPr marL="0" indent="0" algn="l">
              <a:buNone/>
              <a:defRPr sz="2400" b="1">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Prayer Focus: Click to edit name of church</a:t>
            </a:r>
          </a:p>
        </p:txBody>
      </p:sp>
      <p:sp>
        <p:nvSpPr>
          <p:cNvPr id="12" name="Title 1"/>
          <p:cNvSpPr>
            <a:spLocks noGrp="1"/>
          </p:cNvSpPr>
          <p:nvPr>
            <p:ph type="title" hasCustomPrompt="1"/>
          </p:nvPr>
        </p:nvSpPr>
        <p:spPr>
          <a:xfrm>
            <a:off x="556591" y="4432854"/>
            <a:ext cx="8219661" cy="1769163"/>
          </a:xfrm>
        </p:spPr>
        <p:txBody>
          <a:bodyPr anchor="t" anchorCtr="0">
            <a:noAutofit/>
          </a:bodyPr>
          <a:lstStyle>
            <a:lvl1pPr algn="l">
              <a:defRPr lang="en-US" sz="3200" b="0" kern="1200" dirty="0">
                <a:solidFill>
                  <a:srgbClr val="3D3D3C"/>
                </a:solidFill>
                <a:latin typeface="Arial" panose="020B0604020202020204" pitchFamily="34" charset="0"/>
                <a:ea typeface="+mn-ea"/>
                <a:cs typeface="+mn-cs"/>
              </a:defRPr>
            </a:lvl1pPr>
          </a:lstStyle>
          <a:p>
            <a:r>
              <a:rPr lang="en-US" dirty="0"/>
              <a:t>Click to edit prayer point(s)</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6287506"/>
            <a:ext cx="9144000" cy="577964"/>
          </a:xfrm>
          <a:prstGeom prst="rect">
            <a:avLst/>
          </a:prstGeom>
        </p:spPr>
      </p:pic>
    </p:spTree>
    <p:extLst>
      <p:ext uri="{BB962C8B-B14F-4D97-AF65-F5344CB8AC3E}">
        <p14:creationId xmlns:p14="http://schemas.microsoft.com/office/powerpoint/2010/main" val="3849640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357810" y="216041"/>
            <a:ext cx="6301408"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fld id="{A4ED95A0-587E-44C4-8551-E475C85EC0D1}" type="datetime1">
              <a:rPr lang="en-US" smtClean="0"/>
              <a:t>9/17/2026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3715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stretch>
            <a:fillRect/>
          </a:stretch>
        </p:blipFill>
        <p:spPr>
          <a:xfrm>
            <a:off x="6516216" y="5373216"/>
            <a:ext cx="2399435" cy="365792"/>
          </a:xfrm>
          <a:prstGeom prst="rect">
            <a:avLst/>
          </a:prstGeom>
        </p:spPr>
      </p:pic>
    </p:spTree>
    <p:extLst>
      <p:ext uri="{BB962C8B-B14F-4D97-AF65-F5344CB8AC3E}">
        <p14:creationId xmlns:p14="http://schemas.microsoft.com/office/powerpoint/2010/main" val="4241962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7870" y="274638"/>
            <a:ext cx="8418443" cy="5818187"/>
          </a:xfrm>
        </p:spPr>
        <p:txBody>
          <a:bodyPr/>
          <a:lstStyle/>
          <a:p>
            <a:r>
              <a:rPr lang="en-US"/>
              <a:t>Click to edit Master title style</a:t>
            </a:r>
            <a:endParaRPr lang="en-GB" dirty="0"/>
          </a:p>
        </p:txBody>
      </p:sp>
      <p:sp>
        <p:nvSpPr>
          <p:cNvPr id="3" name="Date Placeholder 3"/>
          <p:cNvSpPr>
            <a:spLocks noGrp="1"/>
          </p:cNvSpPr>
          <p:nvPr>
            <p:ph type="dt" sz="half" idx="10"/>
          </p:nvPr>
        </p:nvSpPr>
        <p:spPr/>
        <p:txBody>
          <a:bodyPr/>
          <a:lstStyle>
            <a:lvl1pPr>
              <a:defRPr/>
            </a:lvl1pPr>
          </a:lstStyle>
          <a:p>
            <a:pPr>
              <a:defRPr/>
            </a:pPr>
            <a:fld id="{83CCE42A-0676-4517-9366-E955CB8CEB05}" type="datetime1">
              <a:rPr lang="en-US" smtClean="0">
                <a:solidFill>
                  <a:srgbClr val="000000">
                    <a:tint val="75000"/>
                  </a:srgbClr>
                </a:solidFill>
              </a:rPr>
              <a:t>9/17/2026</a:t>
            </a:fld>
            <a:endParaRPr lang="en-GB">
              <a:solidFill>
                <a:srgbClr val="0000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0000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F5CF7FE0-638E-4F96-981B-CE47DB4E6266}" type="slidenum">
              <a:rPr lang="en-GB">
                <a:solidFill>
                  <a:srgbClr val="000000">
                    <a:tint val="75000"/>
                  </a:srgbClr>
                </a:solidFill>
              </a:rPr>
              <a:pPr>
                <a:defRPr/>
              </a:pPr>
              <a:t>‹#›</a:t>
            </a:fld>
            <a:endParaRPr lang="en-GB">
              <a:solidFill>
                <a:srgbClr val="000000">
                  <a:tint val="75000"/>
                </a:srgbClr>
              </a:solidFill>
            </a:endParaRPr>
          </a:p>
        </p:txBody>
      </p:sp>
    </p:spTree>
    <p:extLst>
      <p:ext uri="{BB962C8B-B14F-4D97-AF65-F5344CB8AC3E}">
        <p14:creationId xmlns:p14="http://schemas.microsoft.com/office/powerpoint/2010/main" val="2332952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Just body text">
    <p:spTree>
      <p:nvGrpSpPr>
        <p:cNvPr id="1" name=""/>
        <p:cNvGrpSpPr/>
        <p:nvPr/>
      </p:nvGrpSpPr>
      <p:grpSpPr>
        <a:xfrm>
          <a:off x="0" y="0"/>
          <a:ext cx="0" cy="0"/>
          <a:chOff x="0" y="0"/>
          <a:chExt cx="0" cy="0"/>
        </a:xfrm>
      </p:grpSpPr>
      <p:sp>
        <p:nvSpPr>
          <p:cNvPr id="2" name="Title 1"/>
          <p:cNvSpPr>
            <a:spLocks noGrp="1"/>
          </p:cNvSpPr>
          <p:nvPr>
            <p:ph type="title"/>
          </p:nvPr>
        </p:nvSpPr>
        <p:spPr>
          <a:xfrm>
            <a:off x="347870" y="1455256"/>
            <a:ext cx="8418443" cy="674031"/>
          </a:xfrm>
        </p:spPr>
        <p:txBody>
          <a:bodyPr anchor="t" anchorCtr="0">
            <a:spAutoFit/>
          </a:bodyPr>
          <a:lstStyle/>
          <a:p>
            <a:r>
              <a:rPr lang="en-US"/>
              <a:t>Click to edit Master title style</a:t>
            </a:r>
            <a:endParaRPr lang="en-GB" dirty="0"/>
          </a:p>
        </p:txBody>
      </p:sp>
      <p:sp>
        <p:nvSpPr>
          <p:cNvPr id="3" name="Date Placeholder 3"/>
          <p:cNvSpPr>
            <a:spLocks noGrp="1"/>
          </p:cNvSpPr>
          <p:nvPr>
            <p:ph type="dt" sz="half" idx="10"/>
          </p:nvPr>
        </p:nvSpPr>
        <p:spPr/>
        <p:txBody>
          <a:bodyPr/>
          <a:lstStyle>
            <a:lvl1pPr>
              <a:defRPr/>
            </a:lvl1pPr>
          </a:lstStyle>
          <a:p>
            <a:pPr>
              <a:defRPr/>
            </a:pPr>
            <a:fld id="{83CCE42A-0676-4517-9366-E955CB8CEB05}" type="datetime1">
              <a:rPr lang="en-US" smtClean="0">
                <a:solidFill>
                  <a:srgbClr val="000000">
                    <a:tint val="75000"/>
                  </a:srgbClr>
                </a:solidFill>
              </a:rPr>
              <a:t>9/17/2026</a:t>
            </a:fld>
            <a:endParaRPr lang="en-GB">
              <a:solidFill>
                <a:srgbClr val="0000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000000">
                  <a:tint val="75000"/>
                </a:srgbClr>
              </a:solidFill>
            </a:endParaRPr>
          </a:p>
        </p:txBody>
      </p:sp>
      <p:sp>
        <p:nvSpPr>
          <p:cNvPr id="5" name="Slide Number Placeholder 5"/>
          <p:cNvSpPr>
            <a:spLocks noGrp="1"/>
          </p:cNvSpPr>
          <p:nvPr>
            <p:ph type="sldNum" sz="quarter" idx="12"/>
          </p:nvPr>
        </p:nvSpPr>
        <p:spPr>
          <a:xfrm>
            <a:off x="6738730" y="6356351"/>
            <a:ext cx="2057400" cy="365125"/>
          </a:xfrm>
        </p:spPr>
        <p:txBody>
          <a:bodyPr/>
          <a:lstStyle>
            <a:lvl1pPr>
              <a:defRPr/>
            </a:lvl1pPr>
          </a:lstStyle>
          <a:p>
            <a:pPr>
              <a:defRPr/>
            </a:pPr>
            <a:fld id="{F5CF7FE0-638E-4F96-981B-CE47DB4E6266}" type="slidenum">
              <a:rPr lang="en-GB">
                <a:solidFill>
                  <a:srgbClr val="000000">
                    <a:tint val="75000"/>
                  </a:srgbClr>
                </a:solidFill>
              </a:rPr>
              <a:pPr>
                <a:defRPr/>
              </a:pPr>
              <a:t>‹#›</a:t>
            </a:fld>
            <a:endParaRPr lang="en-GB">
              <a:solidFill>
                <a:srgbClr val="000000">
                  <a:tint val="75000"/>
                </a:srgbClr>
              </a:solidFill>
            </a:endParaRPr>
          </a:p>
        </p:txBody>
      </p:sp>
    </p:spTree>
    <p:extLst>
      <p:ext uri="{BB962C8B-B14F-4D97-AF65-F5344CB8AC3E}">
        <p14:creationId xmlns:p14="http://schemas.microsoft.com/office/powerpoint/2010/main" val="5721180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ongs Centred">
    <p:spTree>
      <p:nvGrpSpPr>
        <p:cNvPr id="1" name=""/>
        <p:cNvGrpSpPr/>
        <p:nvPr/>
      </p:nvGrpSpPr>
      <p:grpSpPr>
        <a:xfrm>
          <a:off x="0" y="0"/>
          <a:ext cx="0" cy="0"/>
          <a:chOff x="0" y="0"/>
          <a:chExt cx="0" cy="0"/>
        </a:xfrm>
      </p:grpSpPr>
      <p:sp>
        <p:nvSpPr>
          <p:cNvPr id="6" name="Rectangle 5"/>
          <p:cNvSpPr/>
          <p:nvPr userDrawn="1"/>
        </p:nvSpPr>
        <p:spPr>
          <a:xfrm>
            <a:off x="0" y="6301048"/>
            <a:ext cx="9144000" cy="556952"/>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1"/>
          <p:cNvSpPr>
            <a:spLocks noGrp="1"/>
          </p:cNvSpPr>
          <p:nvPr>
            <p:ph type="title"/>
          </p:nvPr>
        </p:nvSpPr>
        <p:spPr>
          <a:xfrm>
            <a:off x="397566" y="516831"/>
            <a:ext cx="8348869" cy="674031"/>
          </a:xfrm>
        </p:spPr>
        <p:txBody>
          <a:bodyPr anchor="t" anchorCtr="0">
            <a:spAutoFit/>
          </a:bodyPr>
          <a:lstStyle>
            <a:lvl1pPr algn="ctr">
              <a:defRPr lang="en-US" sz="4200" b="0" kern="1200" dirty="0" smtClean="0">
                <a:ln w="6350">
                  <a:noFill/>
                </a:ln>
                <a:solidFill>
                  <a:srgbClr val="3D3D3C"/>
                </a:solidFill>
                <a:effectLst>
                  <a:glow>
                    <a:schemeClr val="bg1"/>
                  </a:glow>
                </a:effectLst>
                <a:latin typeface="Arial" panose="020B0604020202020204" pitchFamily="34" charset="0"/>
                <a:ea typeface="+mj-ea"/>
                <a:cs typeface="+mj-cs"/>
              </a:defRPr>
            </a:lvl1p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15346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ank No Base Bar">
    <p:spTree>
      <p:nvGrpSpPr>
        <p:cNvPr id="1" name=""/>
        <p:cNvGrpSpPr/>
        <p:nvPr/>
      </p:nvGrpSpPr>
      <p:grpSpPr>
        <a:xfrm>
          <a:off x="0" y="0"/>
          <a:ext cx="0" cy="0"/>
          <a:chOff x="0" y="0"/>
          <a:chExt cx="0" cy="0"/>
        </a:xfrm>
      </p:grpSpPr>
      <p:sp>
        <p:nvSpPr>
          <p:cNvPr id="11" name="TextBox 10"/>
          <p:cNvSpPr txBox="1"/>
          <p:nvPr userDrawn="1"/>
        </p:nvSpPr>
        <p:spPr>
          <a:xfrm>
            <a:off x="934279" y="437315"/>
            <a:ext cx="7275443" cy="5724945"/>
          </a:xfrm>
          <a:prstGeom prst="rect">
            <a:avLst/>
          </a:prstGeom>
          <a:noFill/>
        </p:spPr>
        <p:txBody>
          <a:bodyPr wrap="square" rtlCol="0">
            <a:noAutofit/>
          </a:bodyPr>
          <a:lstStyle/>
          <a:p>
            <a:pPr algn="ctr"/>
            <a:endParaRPr lang="en-GB" sz="4200" dirty="0">
              <a:solidFill>
                <a:srgbClr val="3D3D3C"/>
              </a:solidFill>
              <a:latin typeface="Arial" panose="020B0604020202020204" pitchFamily="34" charset="0"/>
            </a:endParaRPr>
          </a:p>
        </p:txBody>
      </p:sp>
    </p:spTree>
    <p:extLst>
      <p:ext uri="{BB962C8B-B14F-4D97-AF65-F5344CB8AC3E}">
        <p14:creationId xmlns:p14="http://schemas.microsoft.com/office/powerpoint/2010/main" val="42026176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77872" y="2059037"/>
            <a:ext cx="6188256" cy="2739926"/>
          </a:xfrm>
          <a:prstGeom prst="rect">
            <a:avLst/>
          </a:prstGeom>
        </p:spPr>
      </p:pic>
    </p:spTree>
    <p:extLst>
      <p:ext uri="{BB962C8B-B14F-4D97-AF65-F5344CB8AC3E}">
        <p14:creationId xmlns:p14="http://schemas.microsoft.com/office/powerpoint/2010/main" val="432223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77872" y="1373246"/>
            <a:ext cx="6188256" cy="2739926"/>
          </a:xfrm>
          <a:prstGeom prst="rect">
            <a:avLst/>
          </a:prstGeom>
        </p:spPr>
      </p:pic>
      <p:sp>
        <p:nvSpPr>
          <p:cNvPr id="3" name="Rectangle 2"/>
          <p:cNvSpPr/>
          <p:nvPr userDrawn="1"/>
        </p:nvSpPr>
        <p:spPr>
          <a:xfrm>
            <a:off x="0" y="6112565"/>
            <a:ext cx="9144000" cy="745435"/>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6207994"/>
            <a:ext cx="9144000" cy="577964"/>
          </a:xfrm>
          <a:prstGeom prst="rect">
            <a:avLst/>
          </a:prstGeom>
        </p:spPr>
      </p:pic>
    </p:spTree>
    <p:extLst>
      <p:ext uri="{BB962C8B-B14F-4D97-AF65-F5344CB8AC3E}">
        <p14:creationId xmlns:p14="http://schemas.microsoft.com/office/powerpoint/2010/main" val="1595542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w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0" y="6301048"/>
            <a:ext cx="9144000" cy="556952"/>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Placeholder 1"/>
          <p:cNvSpPr>
            <a:spLocks noGrp="1"/>
          </p:cNvSpPr>
          <p:nvPr>
            <p:ph type="title"/>
          </p:nvPr>
        </p:nvSpPr>
        <p:spPr>
          <a:xfrm>
            <a:off x="390115" y="245858"/>
            <a:ext cx="6219408"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02684" y="1646723"/>
            <a:ext cx="835369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90114" y="6356351"/>
            <a:ext cx="2057400" cy="365125"/>
          </a:xfrm>
          <a:prstGeom prst="rect">
            <a:avLst/>
          </a:prstGeom>
        </p:spPr>
        <p:txBody>
          <a:bodyPr vert="horz" lIns="91440" tIns="45720" rIns="91440" bIns="45720" rtlCol="0" anchor="ctr"/>
          <a:lstStyle>
            <a:lvl1pPr algn="l">
              <a:defRPr sz="900">
                <a:solidFill>
                  <a:schemeClr val="tx1">
                    <a:lumMod val="65000"/>
                  </a:schemeClr>
                </a:solidFill>
                <a:latin typeface="Arial" panose="020B0604020202020204" pitchFamily="34" charset="0"/>
              </a:defRPr>
            </a:lvl1pPr>
          </a:lstStyle>
          <a:p>
            <a:fld id="{3DD79EEF-EDA5-4B0F-95F6-036D878614DA}" type="datetime1">
              <a:rPr lang="en-US" smtClean="0"/>
              <a:pPr/>
              <a:t>9/17/2026</a:t>
            </a:fld>
            <a:endParaRPr lang="en-GB"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lumMod val="65000"/>
                  </a:schemeClr>
                </a:solidFill>
                <a:latin typeface="Arial" panose="020B0604020202020204" pitchFamily="34" charset="0"/>
              </a:defRPr>
            </a:lvl1pPr>
          </a:lstStyle>
          <a:p>
            <a:endParaRPr lang="en-GB" dirty="0"/>
          </a:p>
        </p:txBody>
      </p:sp>
      <p:sp>
        <p:nvSpPr>
          <p:cNvPr id="6" name="Slide Number Placeholder 5"/>
          <p:cNvSpPr>
            <a:spLocks noGrp="1"/>
          </p:cNvSpPr>
          <p:nvPr>
            <p:ph type="sldNum" sz="quarter" idx="4"/>
          </p:nvPr>
        </p:nvSpPr>
        <p:spPr>
          <a:xfrm>
            <a:off x="6698974" y="6356351"/>
            <a:ext cx="2057400" cy="365125"/>
          </a:xfrm>
          <a:prstGeom prst="rect">
            <a:avLst/>
          </a:prstGeom>
        </p:spPr>
        <p:txBody>
          <a:bodyPr vert="horz" lIns="91440" tIns="45720" rIns="91440" bIns="45720" rtlCol="0" anchor="ctr"/>
          <a:lstStyle>
            <a:lvl1pPr algn="r">
              <a:defRPr sz="900">
                <a:solidFill>
                  <a:schemeClr val="tx1">
                    <a:lumMod val="65000"/>
                  </a:schemeClr>
                </a:solidFill>
                <a:latin typeface="Arial" panose="020B0604020202020204" pitchFamily="34" charset="0"/>
              </a:defRPr>
            </a:lvl1pPr>
          </a:lstStyle>
          <a:p>
            <a:fld id="{8469DAC7-2BB9-4049-AE2F-D750F07B8F8C}" type="slidenum">
              <a:rPr lang="en-GB" smtClean="0"/>
              <a:pPr/>
              <a:t>‹#›</a:t>
            </a:fld>
            <a:endParaRPr lang="en-GB" dirty="0"/>
          </a:p>
        </p:txBody>
      </p:sp>
      <p:pic>
        <p:nvPicPr>
          <p:cNvPr id="10" name="Picture 9"/>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732877" y="197376"/>
            <a:ext cx="2023497" cy="895928"/>
          </a:xfrm>
          <a:prstGeom prst="rect">
            <a:avLst/>
          </a:prstGeom>
        </p:spPr>
      </p:pic>
    </p:spTree>
    <p:extLst>
      <p:ext uri="{BB962C8B-B14F-4D97-AF65-F5344CB8AC3E}">
        <p14:creationId xmlns:p14="http://schemas.microsoft.com/office/powerpoint/2010/main" val="311829086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709" r:id="rId8"/>
    <p:sldLayoutId id="2147483699" r:id="rId9"/>
    <p:sldLayoutId id="2147483702" r:id="rId10"/>
    <p:sldLayoutId id="2147483703" r:id="rId11"/>
    <p:sldLayoutId id="2147483708" r:id="rId12"/>
    <p:sldLayoutId id="2147483707" r:id="rId13"/>
    <p:sldLayoutId id="2147483706" r:id="rId14"/>
    <p:sldLayoutId id="2147483704" r:id="rId15"/>
    <p:sldLayoutId id="2147483705" r:id="rId16"/>
  </p:sldLayoutIdLst>
  <p:hf hdr="0" ftr="0" dt="0"/>
  <p:txStyles>
    <p:titleStyle>
      <a:lvl1pPr algn="l" defTabSz="685800" rtl="0" eaLnBrk="1" latinLnBrk="0" hangingPunct="1">
        <a:lnSpc>
          <a:spcPct val="90000"/>
        </a:lnSpc>
        <a:spcBef>
          <a:spcPct val="0"/>
        </a:spcBef>
        <a:buNone/>
        <a:defRPr sz="4200" b="0" kern="1200">
          <a:solidFill>
            <a:srgbClr val="3D3D3C"/>
          </a:solidFill>
          <a:latin typeface="Arial" panose="020B06040202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3200" kern="1200">
          <a:solidFill>
            <a:srgbClr val="3D3D3C"/>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800" kern="1200">
          <a:solidFill>
            <a:srgbClr val="3D3D3C"/>
          </a:solidFill>
          <a:latin typeface="Arial" panose="020B0604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400" kern="1200">
          <a:solidFill>
            <a:srgbClr val="3D3D3C"/>
          </a:solidFill>
          <a:latin typeface="Arial" panose="020B0604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2000" kern="1200">
          <a:solidFill>
            <a:srgbClr val="3D3D3C"/>
          </a:solidFill>
          <a:latin typeface="Arial" panose="020B0604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2000" kern="1200">
          <a:solidFill>
            <a:srgbClr val="3D3D3C"/>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BE1D5-333B-7A21-34ED-8B33A301589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B02FCEB-75A2-4493-D4FB-D06E0E14658F}"/>
              </a:ext>
            </a:extLst>
          </p:cNvPr>
          <p:cNvSpPr>
            <a:spLocks noGrp="1"/>
          </p:cNvSpPr>
          <p:nvPr>
            <p:ph type="subTitle" idx="1"/>
          </p:nvPr>
        </p:nvSpPr>
        <p:spPr>
          <a:xfrm>
            <a:off x="298175" y="2841054"/>
            <a:ext cx="8443107" cy="377265"/>
          </a:xfrm>
        </p:spPr>
        <p:txBody>
          <a:bodyPr>
            <a:normAutofit fontScale="92500" lnSpcReduction="10000"/>
          </a:bodyPr>
          <a:lstStyle/>
          <a:p>
            <a:r>
              <a:rPr lang="en-GB" dirty="0">
                <a:solidFill>
                  <a:schemeClr val="bg1"/>
                </a:solidFill>
              </a:rPr>
              <a:t>Prayer Focus: Cambridgeshire Week</a:t>
            </a:r>
          </a:p>
        </p:txBody>
      </p:sp>
      <p:sp>
        <p:nvSpPr>
          <p:cNvPr id="7" name="Picture Placeholder 1">
            <a:extLst>
              <a:ext uri="{FF2B5EF4-FFF2-40B4-BE49-F238E27FC236}">
                <a16:creationId xmlns:a16="http://schemas.microsoft.com/office/drawing/2014/main" id="{1D48C7D0-BB57-1D37-F535-568DE4200F15}"/>
              </a:ext>
            </a:extLst>
          </p:cNvPr>
          <p:cNvSpPr txBox="1">
            <a:spLocks/>
          </p:cNvSpPr>
          <p:nvPr/>
        </p:nvSpPr>
        <p:spPr>
          <a:xfrm>
            <a:off x="631318" y="256740"/>
            <a:ext cx="5352040" cy="3699033"/>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8" name="Picture Placeholder 1">
            <a:extLst>
              <a:ext uri="{FF2B5EF4-FFF2-40B4-BE49-F238E27FC236}">
                <a16:creationId xmlns:a16="http://schemas.microsoft.com/office/drawing/2014/main" id="{29C5E8AF-38DF-D66F-C6A2-D83FA54ABA64}"/>
              </a:ext>
            </a:extLst>
          </p:cNvPr>
          <p:cNvSpPr txBox="1">
            <a:spLocks/>
          </p:cNvSpPr>
          <p:nvPr/>
        </p:nvSpPr>
        <p:spPr>
          <a:xfrm>
            <a:off x="263386" y="344558"/>
            <a:ext cx="5643772" cy="3383606"/>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10" name="Picture Placeholder 4">
            <a:extLst>
              <a:ext uri="{FF2B5EF4-FFF2-40B4-BE49-F238E27FC236}">
                <a16:creationId xmlns:a16="http://schemas.microsoft.com/office/drawing/2014/main" id="{D0EEB0A6-B9DB-4B40-EE2A-A60190737E23}"/>
              </a:ext>
            </a:extLst>
          </p:cNvPr>
          <p:cNvSpPr txBox="1">
            <a:spLocks/>
          </p:cNvSpPr>
          <p:nvPr/>
        </p:nvSpPr>
        <p:spPr>
          <a:xfrm>
            <a:off x="402718" y="230237"/>
            <a:ext cx="5352040" cy="3699033"/>
          </a:xfrm>
          <a:prstGeom prst="roundRect">
            <a:avLst>
              <a:gd name="adj" fmla="val 1858"/>
            </a:avLst>
          </a:prstGeom>
          <a:effectLst>
            <a:outerShdw blurRad="50800" dist="50800" dir="5400000" algn="tl" rotWithShape="0">
              <a:srgbClr val="000000">
                <a:alpha val="43000"/>
              </a:srgbClr>
            </a:outerShdw>
          </a:effectLst>
        </p:spPr>
        <p:txBody>
          <a:bodyPr vert="horz" lIns="91440" tIns="45720" rIns="91440" bIns="45720" rtlCol="0" anchor="t">
            <a:normAutofit/>
          </a:bodyPr>
          <a:lstStyle/>
          <a:p>
            <a:endParaRPr lang="en-GB"/>
          </a:p>
        </p:txBody>
      </p:sp>
      <p:sp>
        <p:nvSpPr>
          <p:cNvPr id="11" name="Title 3">
            <a:extLst>
              <a:ext uri="{FF2B5EF4-FFF2-40B4-BE49-F238E27FC236}">
                <a16:creationId xmlns:a16="http://schemas.microsoft.com/office/drawing/2014/main" id="{E3035533-8C67-2A96-4DDC-BDD726A7BD44}"/>
              </a:ext>
            </a:extLst>
          </p:cNvPr>
          <p:cNvSpPr txBox="1">
            <a:spLocks/>
          </p:cNvSpPr>
          <p:nvPr/>
        </p:nvSpPr>
        <p:spPr>
          <a:xfrm>
            <a:off x="94850" y="4222470"/>
            <a:ext cx="9131611" cy="2113376"/>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endParaRPr lang="en-GB" sz="1800" dirty="0"/>
          </a:p>
        </p:txBody>
      </p:sp>
      <p:pic>
        <p:nvPicPr>
          <p:cNvPr id="4" name="Picture 3">
            <a:extLst>
              <a:ext uri="{FF2B5EF4-FFF2-40B4-BE49-F238E27FC236}">
                <a16:creationId xmlns:a16="http://schemas.microsoft.com/office/drawing/2014/main" id="{4C8FB125-6961-AD41-F0FA-6071D89A148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2718" y="301019"/>
            <a:ext cx="3151887" cy="2354065"/>
          </a:xfrm>
          <a:prstGeom prst="rect">
            <a:avLst/>
          </a:prstGeom>
        </p:spPr>
      </p:pic>
      <p:sp>
        <p:nvSpPr>
          <p:cNvPr id="2" name="Title 1">
            <a:extLst>
              <a:ext uri="{FF2B5EF4-FFF2-40B4-BE49-F238E27FC236}">
                <a16:creationId xmlns:a16="http://schemas.microsoft.com/office/drawing/2014/main" id="{4C0D59EF-6249-6583-D936-D9FEF7709CCA}"/>
              </a:ext>
            </a:extLst>
          </p:cNvPr>
          <p:cNvSpPr>
            <a:spLocks noGrp="1" noChangeArrowheads="1"/>
          </p:cNvSpPr>
          <p:nvPr>
            <p:ph type="title"/>
          </p:nvPr>
        </p:nvSpPr>
        <p:spPr bwMode="auto">
          <a:xfrm>
            <a:off x="182880" y="3228245"/>
            <a:ext cx="8778240" cy="3224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GB" sz="1600" dirty="0">
                <a:latin typeface="Aptos" panose="020B0004020202020204" pitchFamily="34" charset="0"/>
              </a:rPr>
              <a:t>This week the EBA marks Cambridgeshire Week, a week-long opportunity to pray for and celebrate our churches and ministers across the county.</a:t>
            </a:r>
            <a:br>
              <a:rPr lang="en-GB" sz="1600" dirty="0">
                <a:latin typeface="Aptos" panose="020B0004020202020204" pitchFamily="34" charset="0"/>
              </a:rPr>
            </a:br>
            <a:r>
              <a:rPr lang="en-GB" sz="1600" dirty="0">
                <a:latin typeface="Aptos" panose="020B0004020202020204" pitchFamily="34" charset="0"/>
              </a:rPr>
              <a:t>We have 37 Cambridgeshire churches in the EBA, an encouraging number of chaplains working in multiple healthcare settings, and pioneers seeking to engage with new people and in new places.  The 37 churches are varied in so many ways, and we’re grateful for the gifts that each of them brings to Association life.</a:t>
            </a:r>
            <a:br>
              <a:rPr lang="en-GB" sz="1600" dirty="0">
                <a:latin typeface="Aptos" panose="020B0004020202020204" pitchFamily="34" charset="0"/>
              </a:rPr>
            </a:br>
            <a:r>
              <a:rPr lang="en-GB" sz="1600" dirty="0">
                <a:latin typeface="Aptos" panose="020B0004020202020204" pitchFamily="34" charset="0"/>
              </a:rPr>
              <a:t>Cambridgeshire is home to a good number of retired ministers, many of whom make a significant contribution to the life of their own churches, to other churches through preaching and moderating, and in serving various charities and other church bodies.</a:t>
            </a:r>
            <a:br>
              <a:rPr lang="en-GB" sz="1600" dirty="0">
                <a:latin typeface="Aptos" panose="020B0004020202020204" pitchFamily="34" charset="0"/>
              </a:rPr>
            </a:br>
            <a:r>
              <a:rPr lang="en-GB" sz="1600" dirty="0">
                <a:latin typeface="Aptos" panose="020B0004020202020204" pitchFamily="34" charset="0"/>
              </a:rPr>
              <a:t>Ecumenism is a strong feature of church life across Cambridgeshire.  We are glad to be part of a number of LEPs across the county, and to have good ecumenical relationships with other denominational leaders.  We’re pleased to have one our ministers, Rev Mark Burleigh, serving as the part-time County Ecumenical Officer.</a:t>
            </a:r>
            <a:br>
              <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br>
            <a:endPar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59383840"/>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58648-C747-3A07-B0C5-744509D9511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0434CBB-8492-0A78-8EE3-2ED6DC35B0B0}"/>
              </a:ext>
            </a:extLst>
          </p:cNvPr>
          <p:cNvSpPr>
            <a:spLocks noGrp="1"/>
          </p:cNvSpPr>
          <p:nvPr>
            <p:ph type="subTitle" idx="1"/>
          </p:nvPr>
        </p:nvSpPr>
        <p:spPr>
          <a:xfrm>
            <a:off x="298175" y="2841054"/>
            <a:ext cx="8443107" cy="377265"/>
          </a:xfrm>
        </p:spPr>
        <p:txBody>
          <a:bodyPr>
            <a:normAutofit fontScale="92500" lnSpcReduction="10000"/>
          </a:bodyPr>
          <a:lstStyle/>
          <a:p>
            <a:r>
              <a:rPr lang="en-GB" dirty="0">
                <a:solidFill>
                  <a:schemeClr val="bg1"/>
                </a:solidFill>
              </a:rPr>
              <a:t>Prayer Focus: Cambridgeshire Week</a:t>
            </a:r>
          </a:p>
        </p:txBody>
      </p:sp>
      <p:sp>
        <p:nvSpPr>
          <p:cNvPr id="7" name="Picture Placeholder 1">
            <a:extLst>
              <a:ext uri="{FF2B5EF4-FFF2-40B4-BE49-F238E27FC236}">
                <a16:creationId xmlns:a16="http://schemas.microsoft.com/office/drawing/2014/main" id="{8C89023D-81B2-7D57-E8A8-301A19134FB0}"/>
              </a:ext>
            </a:extLst>
          </p:cNvPr>
          <p:cNvSpPr txBox="1">
            <a:spLocks/>
          </p:cNvSpPr>
          <p:nvPr/>
        </p:nvSpPr>
        <p:spPr>
          <a:xfrm>
            <a:off x="631318" y="256740"/>
            <a:ext cx="5352040" cy="3699033"/>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8" name="Picture Placeholder 1">
            <a:extLst>
              <a:ext uri="{FF2B5EF4-FFF2-40B4-BE49-F238E27FC236}">
                <a16:creationId xmlns:a16="http://schemas.microsoft.com/office/drawing/2014/main" id="{0EBCD48A-76FA-C466-3FCD-901BA44753A6}"/>
              </a:ext>
            </a:extLst>
          </p:cNvPr>
          <p:cNvSpPr txBox="1">
            <a:spLocks/>
          </p:cNvSpPr>
          <p:nvPr/>
        </p:nvSpPr>
        <p:spPr>
          <a:xfrm>
            <a:off x="263386" y="344558"/>
            <a:ext cx="5643772" cy="3383606"/>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10" name="Picture Placeholder 4">
            <a:extLst>
              <a:ext uri="{FF2B5EF4-FFF2-40B4-BE49-F238E27FC236}">
                <a16:creationId xmlns:a16="http://schemas.microsoft.com/office/drawing/2014/main" id="{10237471-F27E-0B28-6058-D699CAF7B10B}"/>
              </a:ext>
            </a:extLst>
          </p:cNvPr>
          <p:cNvSpPr txBox="1">
            <a:spLocks/>
          </p:cNvSpPr>
          <p:nvPr/>
        </p:nvSpPr>
        <p:spPr>
          <a:xfrm>
            <a:off x="402718" y="230237"/>
            <a:ext cx="5352040" cy="3699033"/>
          </a:xfrm>
          <a:prstGeom prst="roundRect">
            <a:avLst>
              <a:gd name="adj" fmla="val 1858"/>
            </a:avLst>
          </a:prstGeom>
          <a:effectLst>
            <a:outerShdw blurRad="50800" dist="50800" dir="5400000" algn="tl" rotWithShape="0">
              <a:srgbClr val="000000">
                <a:alpha val="43000"/>
              </a:srgbClr>
            </a:outerShdw>
          </a:effectLst>
        </p:spPr>
        <p:txBody>
          <a:bodyPr vert="horz" lIns="91440" tIns="45720" rIns="91440" bIns="45720" rtlCol="0" anchor="t">
            <a:normAutofit/>
          </a:bodyPr>
          <a:lstStyle/>
          <a:p>
            <a:endParaRPr lang="en-GB"/>
          </a:p>
        </p:txBody>
      </p:sp>
      <p:sp>
        <p:nvSpPr>
          <p:cNvPr id="11" name="Title 3">
            <a:extLst>
              <a:ext uri="{FF2B5EF4-FFF2-40B4-BE49-F238E27FC236}">
                <a16:creationId xmlns:a16="http://schemas.microsoft.com/office/drawing/2014/main" id="{A7312119-66AC-6193-7379-AE364EEA161C}"/>
              </a:ext>
            </a:extLst>
          </p:cNvPr>
          <p:cNvSpPr txBox="1">
            <a:spLocks/>
          </p:cNvSpPr>
          <p:nvPr/>
        </p:nvSpPr>
        <p:spPr>
          <a:xfrm>
            <a:off x="94850" y="4222470"/>
            <a:ext cx="9131611" cy="2113376"/>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endParaRPr lang="en-GB" sz="1800" dirty="0"/>
          </a:p>
        </p:txBody>
      </p:sp>
      <p:pic>
        <p:nvPicPr>
          <p:cNvPr id="4" name="Picture 3">
            <a:extLst>
              <a:ext uri="{FF2B5EF4-FFF2-40B4-BE49-F238E27FC236}">
                <a16:creationId xmlns:a16="http://schemas.microsoft.com/office/drawing/2014/main" id="{FD6958BA-3C16-30A8-9F04-C4766CA95E7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2718" y="426602"/>
            <a:ext cx="3151887" cy="2102899"/>
          </a:xfrm>
          <a:prstGeom prst="rect">
            <a:avLst/>
          </a:prstGeom>
        </p:spPr>
      </p:pic>
      <p:sp>
        <p:nvSpPr>
          <p:cNvPr id="2" name="Title 1">
            <a:extLst>
              <a:ext uri="{FF2B5EF4-FFF2-40B4-BE49-F238E27FC236}">
                <a16:creationId xmlns:a16="http://schemas.microsoft.com/office/drawing/2014/main" id="{A430A806-4331-A9AA-8A0E-AAFD44195846}"/>
              </a:ext>
            </a:extLst>
          </p:cNvPr>
          <p:cNvSpPr>
            <a:spLocks noGrp="1" noChangeArrowheads="1"/>
          </p:cNvSpPr>
          <p:nvPr>
            <p:ph type="title"/>
          </p:nvPr>
        </p:nvSpPr>
        <p:spPr bwMode="auto">
          <a:xfrm>
            <a:off x="94850" y="3404899"/>
            <a:ext cx="8954300"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lnSpc>
                <a:spcPct val="100000"/>
              </a:lnSpc>
              <a:spcAft>
                <a:spcPct val="0"/>
              </a:spcAft>
            </a:pPr>
            <a:r>
              <a:rPr lang="en-GB" sz="1600" dirty="0">
                <a:latin typeface="Aptos" panose="020B0004020202020204" pitchFamily="34" charset="0"/>
              </a:rPr>
              <a:t>During the week, our EBA team will be out and about visiting and meeting people across the county, and on Sunday they will be preaching at services at St Andrew’s Street Baptist Church in Cambridge, Melbourn Baptist Church, and Centenary Baptist Church in March. </a:t>
            </a:r>
            <a:br>
              <a:rPr lang="en-GB" sz="1600" dirty="0">
                <a:latin typeface="Aptos" panose="020B0004020202020204" pitchFamily="34" charset="0"/>
              </a:rPr>
            </a:br>
            <a:br>
              <a:rPr lang="en-GB" sz="1600" dirty="0">
                <a:latin typeface="Aptos" panose="020B0004020202020204" pitchFamily="34" charset="0"/>
              </a:rPr>
            </a:br>
            <a:r>
              <a:rPr lang="en-GB" sz="1600" dirty="0">
                <a:latin typeface="Aptos" panose="020B0004020202020204" pitchFamily="34" charset="0"/>
              </a:rPr>
              <a:t>Prayer requests:</a:t>
            </a:r>
            <a:br>
              <a:rPr lang="en-GB" sz="1600" dirty="0">
                <a:latin typeface="Aptos" panose="020B0004020202020204" pitchFamily="34" charset="0"/>
              </a:rPr>
            </a:br>
            <a:r>
              <a:rPr lang="en-GB" sz="1600" dirty="0">
                <a:latin typeface="Aptos" panose="020B0004020202020204" pitchFamily="34" charset="0"/>
              </a:rPr>
              <a:t>* That each of our Cambridgeshire churches might be encouraged in their mission and ministry.</a:t>
            </a:r>
            <a:br>
              <a:rPr lang="en-GB" sz="1600" dirty="0">
                <a:latin typeface="Aptos" panose="020B0004020202020204" pitchFamily="34" charset="0"/>
              </a:rPr>
            </a:br>
            <a:r>
              <a:rPr lang="en-GB" sz="1600" dirty="0">
                <a:latin typeface="Aptos" panose="020B0004020202020204" pitchFamily="34" charset="0"/>
              </a:rPr>
              <a:t>* For all our chaplains serving in hospitals and hospices across the county.</a:t>
            </a:r>
            <a:br>
              <a:rPr lang="en-GB" sz="1600" dirty="0">
                <a:latin typeface="Aptos" panose="020B0004020202020204" pitchFamily="34" charset="0"/>
              </a:rPr>
            </a:br>
            <a:r>
              <a:rPr lang="en-GB" sz="1600" dirty="0">
                <a:latin typeface="Aptos" panose="020B0004020202020204" pitchFamily="34" charset="0"/>
              </a:rPr>
              <a:t>* For the churches in Cambridgeshire that are currently seeking a minister in the Settlement system.</a:t>
            </a:r>
            <a:br>
              <a:rPr lang="en-GB" sz="1600" dirty="0">
                <a:latin typeface="Aptos" panose="020B0004020202020204" pitchFamily="34" charset="0"/>
              </a:rPr>
            </a:br>
            <a:r>
              <a:rPr lang="en-GB" sz="1600" dirty="0">
                <a:latin typeface="Aptos" panose="020B0004020202020204" pitchFamily="34" charset="0"/>
              </a:rPr>
              <a:t>* For our ecumenical partners also serving the county, and the work of Churches Together in Cambridgeshire.</a:t>
            </a:r>
            <a:br>
              <a:rPr kumimoji="0" lang="en-GB" altLang="en-US" sz="16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br>
            <a:endParaRPr kumimoji="0" lang="en-GB" altLang="en-US" sz="16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93917023"/>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theme/theme1.xml><?xml version="1.0" encoding="utf-8"?>
<a:theme xmlns:a="http://schemas.openxmlformats.org/drawingml/2006/main" name="EBA Prayer Focus Slides Arial Templat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EBA Bariol">
      <a:majorFont>
        <a:latin typeface="Bariol"/>
        <a:ea typeface=""/>
        <a:cs typeface=""/>
      </a:majorFont>
      <a:minorFont>
        <a:latin typeface="Bariol"/>
        <a:ea typeface=""/>
        <a:cs typeface=""/>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0A153A272737D4ABA6FE8CB33847307" ma:contentTypeVersion="19" ma:contentTypeDescription="Create a new document." ma:contentTypeScope="" ma:versionID="3c4a4541055010726caf84d3c20a3dbc">
  <xsd:schema xmlns:xsd="http://www.w3.org/2001/XMLSchema" xmlns:xs="http://www.w3.org/2001/XMLSchema" xmlns:p="http://schemas.microsoft.com/office/2006/metadata/properties" xmlns:ns2="e7b12498-5bef-4fea-b8c1-8ca357f54321" xmlns:ns3="a297fd61-6760-45fc-94db-4e77ca9046e5" targetNamespace="http://schemas.microsoft.com/office/2006/metadata/properties" ma:root="true" ma:fieldsID="0a3198a451bcb088744560df41b15458" ns2:_="" ns3:_="">
    <xsd:import namespace="e7b12498-5bef-4fea-b8c1-8ca357f54321"/>
    <xsd:import namespace="a297fd61-6760-45fc-94db-4e77ca9046e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b12498-5bef-4fea-b8c1-8ca357f5432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3e964f8-25be-4ef8-8e9b-fbf61d831958}" ma:internalName="TaxCatchAll" ma:showField="CatchAllData" ma:web="e7b12498-5bef-4fea-b8c1-8ca357f5432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297fd61-6760-45fc-94db-4e77ca9046e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67c7431-7644-4b26-b9e8-dd402be1da2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7b12498-5bef-4fea-b8c1-8ca357f54321" xsi:nil="true"/>
    <lcf76f155ced4ddcb4097134ff3c332f xmlns="a297fd61-6760-45fc-94db-4e77ca9046e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C1270B-F9BE-4358-B803-8ED47A5AEC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b12498-5bef-4fea-b8c1-8ca357f54321"/>
    <ds:schemaRef ds:uri="a297fd61-6760-45fc-94db-4e77ca9046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2EAE63E-C9A9-479A-859E-3B1098716848}">
  <ds:schemaRefs>
    <ds:schemaRef ds:uri="http://schemas.microsoft.com/office/2006/metadata/properties"/>
    <ds:schemaRef ds:uri="http://schemas.microsoft.com/office/infopath/2007/PartnerControls"/>
    <ds:schemaRef ds:uri="e7b12498-5bef-4fea-b8c1-8ca357f54321"/>
    <ds:schemaRef ds:uri="a297fd61-6760-45fc-94db-4e77ca9046e5"/>
  </ds:schemaRefs>
</ds:datastoreItem>
</file>

<file path=customXml/itemProps3.xml><?xml version="1.0" encoding="utf-8"?>
<ds:datastoreItem xmlns:ds="http://schemas.openxmlformats.org/officeDocument/2006/customXml" ds:itemID="{1EC83D7B-BEF7-4A37-99E2-00B26BAD387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EBA Prayer Focus Slides Arial Template</Template>
  <TotalTime>20</TotalTime>
  <Words>324</Words>
  <Application>Microsoft Office PowerPoint</Application>
  <PresentationFormat>On-screen Show (4:3)</PresentationFormat>
  <Paragraphs>6</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Arial</vt:lpstr>
      <vt:lpstr>Calibri</vt:lpstr>
      <vt:lpstr>EBA Prayer Focus Slides Arial Template</vt:lpstr>
      <vt:lpstr>This week the EBA marks Cambridgeshire Week, a week-long opportunity to pray for and celebrate our churches and ministers across the county. We have 37 Cambridgeshire churches in the EBA, an encouraging number of chaplains working in multiple healthcare settings, and pioneers seeking to engage with new people and in new places.  The 37 churches are varied in so many ways, and we’re grateful for the gifts that each of them brings to Association life. Cambridgeshire is home to a good number of retired ministers, many of whom make a significant contribution to the life of their own churches, to other churches through preaching and moderating, and in serving various charities and other church bodies. Ecumenism is a strong feature of church life across Cambridgeshire.  We are glad to be part of a number of LEPs across the county, and to have good ecumenical relationships with other denominational leaders.  We’re pleased to have one our ministers, Rev Mark Burleigh, serving as the part-time County Ecumenical Officer. </vt:lpstr>
      <vt:lpstr>During the week, our EBA team will be out and about visiting and meeting people across the county, and on Sunday they will be preaching at services at St Andrew’s Street Baptist Church in Cambridge, Melbourn Baptist Church, and Centenary Baptist Church in March.   Prayer requests: * That each of our Cambridgeshire churches might be encouraged in their mission and ministry. * For all our chaplains serving in hospitals and hospices across the county. * For the churches in Cambridgeshire that are currently seeking a minister in the Settlement system. * For our ecumenical partners also serving the county, and the work of Churches Together in Cambridgeshire.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Elmswell Baptist Church is a small congregation of mainly retired people situated in an expanding village in central Suffolk. The lay pastor is Stephen Spurgeon.</dc:title>
  <dc:creator>andrew</dc:creator>
  <cp:lastModifiedBy>EBA Secretary</cp:lastModifiedBy>
  <cp:revision>227</cp:revision>
  <cp:lastPrinted>2017-08-23T11:19:32Z</cp:lastPrinted>
  <dcterms:created xsi:type="dcterms:W3CDTF">2017-09-14T21:39:22Z</dcterms:created>
  <dcterms:modified xsi:type="dcterms:W3CDTF">2026-09-17T11:27:05Z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0x01010050A153A272737D4ABA6FE8CB33847307</vt:lpwstr>
  </property>
  <property fmtid="{D5CDD505-2E9C-101B-9397-08002B2CF9AE}" pid="3" name="MediaServiceImageTags">
    <vt:lpwstr/>
  </property>
</Properties>
</file>