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handoutMasterIdLst>
    <p:handoutMasterId r:id="rId5"/>
  </p:handoutMasterIdLst>
  <p:sldIdLst>
    <p:sldId id="488" r:id="rId2"/>
    <p:sldId id="489" r:id="rId3"/>
  </p:sldIdLst>
  <p:sldSz cx="9144000" cy="5143500" type="screen16x9"/>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0B87B4C6-21A3-41EC-A9E3-A296362F6D9B}">
          <p14:sldIdLst>
            <p14:sldId id="488"/>
            <p14:sldId id="489"/>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620">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wade@blueyonder.co.uk" initials="a" lastIdx="2" clrIdx="0">
    <p:extLst>
      <p:ext uri="{19B8F6BF-5375-455C-9EA6-DF929625EA0E}">
        <p15:presenceInfo xmlns:p15="http://schemas.microsoft.com/office/powerpoint/2012/main" userId="c87f5fd422b648e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343FEF-EA7A-423D-A18F-E626320944B6}" v="2" dt="2024-08-07T11:17:45.6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02" autoAdjust="0"/>
    <p:restoredTop sz="85822" autoAdjust="0"/>
  </p:normalViewPr>
  <p:slideViewPr>
    <p:cSldViewPr snapToGrid="0" showGuides="1">
      <p:cViewPr varScale="1">
        <p:scale>
          <a:sx n="144" d="100"/>
          <a:sy n="144" d="100"/>
        </p:scale>
        <p:origin x="816" y="208"/>
      </p:cViewPr>
      <p:guideLst>
        <p:guide orient="horz" pos="2160"/>
        <p:guide pos="288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812"/>
    </p:cViewPr>
  </p:sorterViewPr>
  <p:notesViewPr>
    <p:cSldViewPr snapToGrid="0">
      <p:cViewPr varScale="1">
        <p:scale>
          <a:sx n="80" d="100"/>
          <a:sy n="80" d="100"/>
        </p:scale>
        <p:origin x="-3906" y="-84"/>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6/11/relationships/changesInfo" Target="changesInfos/changesInfo1.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ade" userId="c87f5fd422b648eb" providerId="LiveId" clId="{AE343FEF-EA7A-423D-A18F-E626320944B6}"/>
    <pc:docChg chg="custSel addSld delSld modSld sldOrd modSection">
      <pc:chgData name="Andrew Wade" userId="c87f5fd422b648eb" providerId="LiveId" clId="{AE343FEF-EA7A-423D-A18F-E626320944B6}" dt="2024-08-07T11:20:33.828" v="69" actId="14100"/>
      <pc:docMkLst>
        <pc:docMk/>
      </pc:docMkLst>
      <pc:sldChg chg="del">
        <pc:chgData name="Andrew Wade" userId="c87f5fd422b648eb" providerId="LiveId" clId="{AE343FEF-EA7A-423D-A18F-E626320944B6}" dt="2024-08-07T11:17:14.991" v="46" actId="2696"/>
        <pc:sldMkLst>
          <pc:docMk/>
          <pc:sldMk cId="2443241055" sldId="486"/>
        </pc:sldMkLst>
      </pc:sldChg>
      <pc:sldChg chg="addSp delSp modSp mod ord">
        <pc:chgData name="Andrew Wade" userId="c87f5fd422b648eb" providerId="LiveId" clId="{AE343FEF-EA7A-423D-A18F-E626320944B6}" dt="2024-08-07T11:19:11.699" v="61" actId="207"/>
        <pc:sldMkLst>
          <pc:docMk/>
          <pc:sldMk cId="4115539210" sldId="487"/>
        </pc:sldMkLst>
        <pc:spChg chg="mod">
          <ac:chgData name="Andrew Wade" userId="c87f5fd422b648eb" providerId="LiveId" clId="{AE343FEF-EA7A-423D-A18F-E626320944B6}" dt="2024-08-07T11:16:35.374" v="39" actId="6549"/>
          <ac:spMkLst>
            <pc:docMk/>
            <pc:sldMk cId="4115539210" sldId="487"/>
            <ac:spMk id="3" creationId="{89F9725F-C97F-AD97-9D17-B3FD9CC8883B}"/>
          </ac:spMkLst>
        </pc:spChg>
        <pc:spChg chg="mod">
          <ac:chgData name="Andrew Wade" userId="c87f5fd422b648eb" providerId="LiveId" clId="{AE343FEF-EA7A-423D-A18F-E626320944B6}" dt="2024-08-07T11:19:11.699" v="61" actId="207"/>
          <ac:spMkLst>
            <pc:docMk/>
            <pc:sldMk cId="4115539210" sldId="487"/>
            <ac:spMk id="4" creationId="{7533F58F-0D73-0A89-5521-1C5B319C3AA8}"/>
          </ac:spMkLst>
        </pc:spChg>
        <pc:spChg chg="add del mod">
          <ac:chgData name="Andrew Wade" userId="c87f5fd422b648eb" providerId="LiveId" clId="{AE343FEF-EA7A-423D-A18F-E626320944B6}" dt="2024-08-07T11:17:45.607" v="53"/>
          <ac:spMkLst>
            <pc:docMk/>
            <pc:sldMk cId="4115539210" sldId="487"/>
            <ac:spMk id="5" creationId="{358A1694-DC11-9444-10FD-0BC6F41EDE10}"/>
          </ac:spMkLst>
        </pc:spChg>
        <pc:picChg chg="del">
          <ac:chgData name="Andrew Wade" userId="c87f5fd422b648eb" providerId="LiveId" clId="{AE343FEF-EA7A-423D-A18F-E626320944B6}" dt="2024-08-07T11:16:39.888" v="40" actId="21"/>
          <ac:picMkLst>
            <pc:docMk/>
            <pc:sldMk cId="4115539210" sldId="487"/>
            <ac:picMk id="6" creationId="{B16D7333-6371-DC98-1404-CA8A5FBFFCB8}"/>
          </ac:picMkLst>
        </pc:picChg>
        <pc:picChg chg="add mod">
          <ac:chgData name="Andrew Wade" userId="c87f5fd422b648eb" providerId="LiveId" clId="{AE343FEF-EA7A-423D-A18F-E626320944B6}" dt="2024-08-07T11:17:46.405" v="55" actId="962"/>
          <ac:picMkLst>
            <pc:docMk/>
            <pc:sldMk cId="4115539210" sldId="487"/>
            <ac:picMk id="18" creationId="{2111C317-703F-EFD0-BAC9-0D05A6CA0158}"/>
          </ac:picMkLst>
        </pc:picChg>
      </pc:sldChg>
      <pc:sldChg chg="addSp delSp modSp add mod">
        <pc:chgData name="Andrew Wade" userId="c87f5fd422b648eb" providerId="LiveId" clId="{AE343FEF-EA7A-423D-A18F-E626320944B6}" dt="2024-08-07T11:20:33.828" v="69" actId="14100"/>
        <pc:sldMkLst>
          <pc:docMk/>
          <pc:sldMk cId="3073443205" sldId="488"/>
        </pc:sldMkLst>
        <pc:spChg chg="mod">
          <ac:chgData name="Andrew Wade" userId="c87f5fd422b648eb" providerId="LiveId" clId="{AE343FEF-EA7A-423D-A18F-E626320944B6}" dt="2024-08-07T11:20:33.828" v="69" actId="14100"/>
          <ac:spMkLst>
            <pc:docMk/>
            <pc:sldMk cId="3073443205" sldId="488"/>
            <ac:spMk id="4" creationId="{7533F58F-0D73-0A89-5521-1C5B319C3AA8}"/>
          </ac:spMkLst>
        </pc:spChg>
        <pc:spChg chg="del">
          <ac:chgData name="Andrew Wade" userId="c87f5fd422b648eb" providerId="LiveId" clId="{AE343FEF-EA7A-423D-A18F-E626320944B6}" dt="2024-08-07T11:17:35.516" v="48"/>
          <ac:spMkLst>
            <pc:docMk/>
            <pc:sldMk cId="3073443205" sldId="488"/>
            <ac:spMk id="5" creationId="{358A1694-DC11-9444-10FD-0BC6F41EDE10}"/>
          </ac:spMkLst>
        </pc:spChg>
        <pc:picChg chg="add mod">
          <ac:chgData name="Andrew Wade" userId="c87f5fd422b648eb" providerId="LiveId" clId="{AE343FEF-EA7A-423D-A18F-E626320944B6}" dt="2024-08-07T11:17:37.531" v="50" actId="962"/>
          <ac:picMkLst>
            <pc:docMk/>
            <pc:sldMk cId="3073443205" sldId="488"/>
            <ac:picMk id="6" creationId="{64C43C3A-2BDB-22CA-F255-7648FAE35F3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30/08/2026</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30/08/2026</a:t>
            </a:fld>
            <a:endParaRPr lang="en-GB"/>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0AB72-CFDA-4584-B5F6-E7C894424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83AF4-9F6E-9327-5BA2-896D3087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09519-2995-0743-F7E4-E5D5D4038E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413B496-6596-7BEC-0F1A-4D323FDD0B9C}"/>
              </a:ext>
            </a:extLst>
          </p:cNvPr>
          <p:cNvSpPr>
            <a:spLocks noGrp="1"/>
          </p:cNvSpPr>
          <p:nvPr>
            <p:ph type="sldNum" sz="quarter" idx="10"/>
          </p:nvPr>
        </p:nvSpPr>
        <p:spPr/>
        <p:txBody>
          <a:bodyPr/>
          <a:lstStyle/>
          <a:p>
            <a:fld id="{7247E48A-B93D-4429-9AAD-6D160EA7DBA7}" type="slidenum">
              <a:rPr lang="en-GB" smtClean="0"/>
              <a:t>1</a:t>
            </a:fld>
            <a:endParaRPr lang="en-GB"/>
          </a:p>
        </p:txBody>
      </p:sp>
    </p:spTree>
    <p:extLst>
      <p:ext uri="{BB962C8B-B14F-4D97-AF65-F5344CB8AC3E}">
        <p14:creationId xmlns:p14="http://schemas.microsoft.com/office/powerpoint/2010/main" val="1578285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4F803-CF84-6151-0BC7-97C73F64B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BD306-CEBE-9F75-FC5A-B066AEA1E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16EC6-5002-186C-7C13-4B9B75B4F8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CB14E61-5BE3-C507-EBFF-92D3555FBBEF}"/>
              </a:ext>
            </a:extLst>
          </p:cNvPr>
          <p:cNvSpPr>
            <a:spLocks noGrp="1"/>
          </p:cNvSpPr>
          <p:nvPr>
            <p:ph type="sldNum" sz="quarter" idx="10"/>
          </p:nvPr>
        </p:nvSpPr>
        <p:spPr/>
        <p:txBody>
          <a:bodyPr/>
          <a:lstStyle/>
          <a:p>
            <a:fld id="{7247E48A-B93D-4429-9AAD-6D160EA7DBA7}" type="slidenum">
              <a:rPr lang="en-GB" smtClean="0"/>
              <a:t>2</a:t>
            </a:fld>
            <a:endParaRPr lang="en-GB"/>
          </a:p>
        </p:txBody>
      </p:sp>
    </p:spTree>
    <p:extLst>
      <p:ext uri="{BB962C8B-B14F-4D97-AF65-F5344CB8AC3E}">
        <p14:creationId xmlns:p14="http://schemas.microsoft.com/office/powerpoint/2010/main" val="3931197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8" y="3348021"/>
            <a:ext cx="8348869" cy="895988"/>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2872409"/>
            <a:ext cx="8348869" cy="4638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8/30/26</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958870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7" y="4029912"/>
            <a:ext cx="2399435" cy="274344"/>
          </a:xfrm>
          <a:prstGeom prst="rect">
            <a:avLst/>
          </a:prstGeom>
        </p:spPr>
      </p:pic>
    </p:spTree>
    <p:extLst>
      <p:ext uri="{BB962C8B-B14F-4D97-AF65-F5344CB8AC3E}">
        <p14:creationId xmlns:p14="http://schemas.microsoft.com/office/powerpoint/2010/main" val="424196240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05979"/>
            <a:ext cx="8418443" cy="4363640"/>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8/30/26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233295219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091443"/>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8/30/26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4767264"/>
            <a:ext cx="2057400" cy="273844"/>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7211808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7" y="387624"/>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80" y="327987"/>
            <a:ext cx="7275443" cy="4293709"/>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9672" y="1264756"/>
            <a:ext cx="5544656" cy="2454964"/>
          </a:xfrm>
          <a:prstGeom prst="rect">
            <a:avLst/>
          </a:prstGeom>
        </p:spPr>
      </p:pic>
    </p:spTree>
    <p:extLst>
      <p:ext uri="{BB962C8B-B14F-4D97-AF65-F5344CB8AC3E}">
        <p14:creationId xmlns:p14="http://schemas.microsoft.com/office/powerpoint/2010/main" val="43222307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4584424"/>
            <a:ext cx="9144000" cy="559076"/>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578708"/>
            <a:ext cx="9144000" cy="577964"/>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9672" y="906952"/>
            <a:ext cx="5544656" cy="2454964"/>
          </a:xfrm>
          <a:prstGeom prst="rect">
            <a:avLst/>
          </a:prstGeom>
        </p:spPr>
      </p:pic>
    </p:spTree>
    <p:extLst>
      <p:ext uri="{BB962C8B-B14F-4D97-AF65-F5344CB8AC3E}">
        <p14:creationId xmlns:p14="http://schemas.microsoft.com/office/powerpoint/2010/main" val="159554271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162031"/>
            <a:ext cx="6219408" cy="994172"/>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235042"/>
            <a:ext cx="835369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8/30/26</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2707482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3348021"/>
            <a:ext cx="8348870" cy="917698"/>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2872409"/>
            <a:ext cx="8348870" cy="474594"/>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8/30/26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248538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184394"/>
            <a:ext cx="6219408" cy="9941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369218"/>
            <a:ext cx="4128578"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369218"/>
            <a:ext cx="413576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8/30/26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511496"/>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184394"/>
            <a:ext cx="6261652"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171421"/>
            <a:ext cx="4047927" cy="617934"/>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1789355"/>
            <a:ext cx="4047927"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171421"/>
            <a:ext cx="4056250" cy="617934"/>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1789355"/>
            <a:ext cx="405625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8/30/26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197609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9" y="387624"/>
            <a:ext cx="6221895" cy="588896"/>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8/30/26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8/30/26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92737828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232747"/>
            <a:ext cx="5352040" cy="2774275"/>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2842591"/>
            <a:ext cx="8348870" cy="474594"/>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3324641"/>
            <a:ext cx="8219661" cy="1326872"/>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48281"/>
            <a:ext cx="9144000" cy="577964"/>
          </a:xfrm>
          <a:prstGeom prst="rect">
            <a:avLst/>
          </a:prstGeom>
        </p:spPr>
      </p:pic>
    </p:spTree>
    <p:extLst>
      <p:ext uri="{BB962C8B-B14F-4D97-AF65-F5344CB8AC3E}">
        <p14:creationId xmlns:p14="http://schemas.microsoft.com/office/powerpoint/2010/main" val="3849640511"/>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162031"/>
            <a:ext cx="6301408"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5"/>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5"/>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5"/>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4" y="3655324"/>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3" y="3223127"/>
            <a:ext cx="2199085"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2" y="1692265"/>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8/30/26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371592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184394"/>
            <a:ext cx="6219408"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235042"/>
            <a:ext cx="835369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4767264"/>
            <a:ext cx="2057400" cy="273844"/>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8/30/26</a:t>
            </a:fld>
            <a:endParaRPr lang="en-GB" dirty="0"/>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4767264"/>
            <a:ext cx="2057400" cy="273844"/>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9" name="Picture 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32877" y="197376"/>
            <a:ext cx="2023497" cy="895928"/>
          </a:xfrm>
          <a:prstGeom prst="rect">
            <a:avLst/>
          </a:prstGeom>
        </p:spPr>
      </p:pic>
    </p:spTree>
    <p:extLst>
      <p:ext uri="{BB962C8B-B14F-4D97-AF65-F5344CB8AC3E}">
        <p14:creationId xmlns:p14="http://schemas.microsoft.com/office/powerpoint/2010/main" val="31182908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709" r:id="rId8"/>
    <p:sldLayoutId id="2147483699" r:id="rId9"/>
    <p:sldLayoutId id="2147483702" r:id="rId10"/>
    <p:sldLayoutId id="2147483703" r:id="rId11"/>
    <p:sldLayoutId id="2147483708" r:id="rId12"/>
    <p:sldLayoutId id="2147483707" r:id="rId13"/>
    <p:sldLayoutId id="2147483706" r:id="rId14"/>
    <p:sldLayoutId id="2147483704" r:id="rId15"/>
    <p:sldLayoutId id="2147483705" r:id="rId16"/>
  </p:sldLayoutIdLst>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6E828-A540-7537-D3A8-EA6BCBB7144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9F9725F-C97F-AD97-9D17-B3FD9CC8883B}"/>
              </a:ext>
            </a:extLst>
          </p:cNvPr>
          <p:cNvSpPr>
            <a:spLocks noGrp="1"/>
          </p:cNvSpPr>
          <p:nvPr>
            <p:ph type="subTitle" idx="1"/>
          </p:nvPr>
        </p:nvSpPr>
        <p:spPr>
          <a:xfrm>
            <a:off x="215542" y="2170265"/>
            <a:ext cx="8559182" cy="348536"/>
          </a:xfrm>
        </p:spPr>
        <p:txBody>
          <a:bodyPr>
            <a:normAutofit fontScale="25000" lnSpcReduction="20000"/>
          </a:bodyPr>
          <a:lstStyle/>
          <a:p>
            <a:r>
              <a:rPr lang="en-GB" sz="8800" dirty="0">
                <a:solidFill>
                  <a:schemeClr val="bg1"/>
                </a:solidFill>
              </a:rPr>
              <a:t> Prayer Focus: Avenue Baptist Church, Southend-on-Sea</a:t>
            </a:r>
          </a:p>
        </p:txBody>
      </p:sp>
      <p:sp>
        <p:nvSpPr>
          <p:cNvPr id="4" name="Title 3">
            <a:extLst>
              <a:ext uri="{FF2B5EF4-FFF2-40B4-BE49-F238E27FC236}">
                <a16:creationId xmlns:a16="http://schemas.microsoft.com/office/drawing/2014/main" id="{7533F58F-0D73-0A89-5521-1C5B319C3AA8}"/>
              </a:ext>
            </a:extLst>
          </p:cNvPr>
          <p:cNvSpPr>
            <a:spLocks noGrp="1"/>
          </p:cNvSpPr>
          <p:nvPr>
            <p:ph type="title"/>
          </p:nvPr>
        </p:nvSpPr>
        <p:spPr>
          <a:xfrm>
            <a:off x="314319" y="2693320"/>
            <a:ext cx="8761588" cy="1335055"/>
          </a:xfrm>
        </p:spPr>
        <p:txBody>
          <a:bodyPr/>
          <a:lstStyle/>
          <a:p>
            <a:pPr>
              <a:spcAft>
                <a:spcPts val="400"/>
              </a:spcAft>
            </a:pPr>
            <a:br>
              <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br>
            <a:endPar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endParaRPr>
          </a:p>
        </p:txBody>
      </p:sp>
      <p:sp>
        <p:nvSpPr>
          <p:cNvPr id="7" name="Picture Placeholder 1">
            <a:extLst>
              <a:ext uri="{FF2B5EF4-FFF2-40B4-BE49-F238E27FC236}">
                <a16:creationId xmlns:a16="http://schemas.microsoft.com/office/drawing/2014/main" id="{66E86D58-9EB0-A6F7-7B54-C863724E7F0D}"/>
              </a:ext>
            </a:extLst>
          </p:cNvPr>
          <p:cNvSpPr txBox="1">
            <a:spLocks/>
          </p:cNvSpPr>
          <p:nvPr/>
        </p:nvSpPr>
        <p:spPr>
          <a:xfrm>
            <a:off x="175290" y="-481219"/>
            <a:ext cx="5352040" cy="2774275"/>
          </a:xfrm>
          <a:prstGeom prst="roundRect">
            <a:avLst>
              <a:gd name="adj" fmla="val 1858"/>
            </a:avLst>
          </a:prstGeom>
          <a:effectLst>
            <a:outerShdw blurRad="50800" dist="50800" dir="5400000" algn="tl" rotWithShape="0">
              <a:srgbClr val="000000">
                <a:alpha val="43000"/>
              </a:srgbClr>
            </a:outerShdw>
          </a:effectLst>
        </p:spPr>
        <p:txBody>
          <a:bodyPr/>
          <a:lstStyle/>
          <a:p>
            <a:endParaRPr lang="en-GB" dirty="0"/>
          </a:p>
        </p:txBody>
      </p:sp>
      <p:sp>
        <p:nvSpPr>
          <p:cNvPr id="16" name="Title 3">
            <a:extLst>
              <a:ext uri="{FF2B5EF4-FFF2-40B4-BE49-F238E27FC236}">
                <a16:creationId xmlns:a16="http://schemas.microsoft.com/office/drawing/2014/main" id="{ED53963D-A492-BE5E-CE47-D58B598648A8}"/>
              </a:ext>
            </a:extLst>
          </p:cNvPr>
          <p:cNvSpPr txBox="1">
            <a:spLocks/>
          </p:cNvSpPr>
          <p:nvPr/>
        </p:nvSpPr>
        <p:spPr>
          <a:xfrm>
            <a:off x="175290" y="3295473"/>
            <a:ext cx="8998854" cy="142480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0000"/>
              </a:lnSpc>
            </a:pPr>
            <a:endParaRPr lang="en-GB" sz="1800" dirty="0">
              <a:solidFill>
                <a:srgbClr val="00000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3E62A1B6-A5D9-C365-893A-FA0DB1723D24}"/>
              </a:ext>
            </a:extLst>
          </p:cNvPr>
          <p:cNvSpPr txBox="1"/>
          <p:nvPr/>
        </p:nvSpPr>
        <p:spPr>
          <a:xfrm rot="10800000" flipV="1">
            <a:off x="555118" y="5558152"/>
            <a:ext cx="8918346" cy="697627"/>
          </a:xfrm>
          <a:prstGeom prst="rect">
            <a:avLst/>
          </a:prstGeom>
          <a:noFill/>
        </p:spPr>
        <p:txBody>
          <a:bodyPr wrap="square">
            <a:spAutoFit/>
          </a:bodyPr>
          <a:lstStyle/>
          <a:p>
            <a:pPr>
              <a:spcAft>
                <a:spcPts val="400"/>
              </a:spcAft>
            </a:pPr>
            <a:endParaRPr lang="en-GB" sz="1800" dirty="0">
              <a:solidFill>
                <a:srgbClr val="111111"/>
              </a:solidFill>
              <a:effectLst/>
              <a:latin typeface="Calibri" panose="020F0502020204030204" pitchFamily="34" charset="0"/>
              <a:ea typeface="Arial Unicode MS"/>
            </a:endParaRPr>
          </a:p>
          <a:p>
            <a:pPr>
              <a:spcAft>
                <a:spcPts val="400"/>
              </a:spcAft>
            </a:pPr>
            <a:endParaRPr lang="en-GB" sz="1800" dirty="0">
              <a:effectLst/>
              <a:latin typeface="Arial" panose="020B0604020202020204" pitchFamily="34" charset="0"/>
              <a:ea typeface="Arial Unicode MS"/>
            </a:endParaRPr>
          </a:p>
        </p:txBody>
      </p:sp>
      <p:pic>
        <p:nvPicPr>
          <p:cNvPr id="6" name="Picture Placeholder 5">
            <a:extLst>
              <a:ext uri="{FF2B5EF4-FFF2-40B4-BE49-F238E27FC236}">
                <a16:creationId xmlns:a16="http://schemas.microsoft.com/office/drawing/2014/main" id="{64C43C3A-2BDB-22CA-F255-7648FAE35F3A}"/>
              </a:ext>
            </a:extLst>
          </p:cNvPr>
          <p:cNvPicPr>
            <a:picLocks noGrp="1" noChangeAspect="1"/>
          </p:cNvPicPr>
          <p:nvPr>
            <p:ph type="pic" idx="15"/>
          </p:nvPr>
        </p:nvPicPr>
        <p:blipFill>
          <a:blip r:embed="rId3">
            <a:extLst>
              <a:ext uri="{28A0092B-C50C-407E-A947-70E740481C1C}">
                <a14:useLocalDpi xmlns:a14="http://schemas.microsoft.com/office/drawing/2010/main" val="0"/>
              </a:ext>
            </a:extLst>
          </a:blip>
          <a:srcRect t="3924" b="3924"/>
          <a:stretch/>
        </p:blipFill>
        <p:spPr>
          <a:xfrm>
            <a:off x="358520" y="235344"/>
            <a:ext cx="3401578" cy="1763236"/>
          </a:xfrm>
        </p:spPr>
      </p:pic>
      <p:sp>
        <p:nvSpPr>
          <p:cNvPr id="2" name="Title 3">
            <a:extLst>
              <a:ext uri="{FF2B5EF4-FFF2-40B4-BE49-F238E27FC236}">
                <a16:creationId xmlns:a16="http://schemas.microsoft.com/office/drawing/2014/main" id="{C13DCFC1-ECA5-6B95-46FC-8A9E0CE2985A}"/>
              </a:ext>
            </a:extLst>
          </p:cNvPr>
          <p:cNvSpPr txBox="1">
            <a:spLocks/>
          </p:cNvSpPr>
          <p:nvPr/>
        </p:nvSpPr>
        <p:spPr>
          <a:xfrm>
            <a:off x="259552" y="2371746"/>
            <a:ext cx="8471161" cy="1335055"/>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7000"/>
              </a:lnSpc>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ABC is an active and thriving City Church, with all the needs, challenges, and joys of suburban life. This year, they joyfully celebrated their 150th anniversary of service to their God. Their minister Jane Guest sensed the underlying theme of ‘Celebrating God’s Faithfulness.’ On the anniversary, Jonathan Edwards, former General Secretary of BUGB, spoke on encouraging others. They welcomed Claire Blatchford, local Councillors, MP’s and the former Mayor. The church held a month-long celebration including birthday party and varied music events. Event tickets were sold for charity. The church is praising their Wonderful Lord after celebrating and pulling together.</a:t>
            </a:r>
            <a:br>
              <a:rPr lang="en-GB" sz="1800" kern="100" dirty="0">
                <a:latin typeface="Aptos" panose="020B0004020202020204" pitchFamily="34" charset="0"/>
                <a:ea typeface="Aptos" panose="020B0004020202020204" pitchFamily="34" charset="0"/>
                <a:cs typeface="Times New Roman" panose="02020603050405020304" pitchFamily="18" charset="0"/>
              </a:rPr>
            </a:br>
            <a:endParaRPr lang="en-GB" sz="1600" dirty="0">
              <a:solidFill>
                <a:schemeClr val="bg1"/>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7344320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99BE7-2D47-250E-9C31-1A81F96ED0E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1F7A178-1B6A-B349-E855-9C99B52766A9}"/>
              </a:ext>
            </a:extLst>
          </p:cNvPr>
          <p:cNvSpPr>
            <a:spLocks noGrp="1"/>
          </p:cNvSpPr>
          <p:nvPr>
            <p:ph type="subTitle" idx="1"/>
          </p:nvPr>
        </p:nvSpPr>
        <p:spPr>
          <a:xfrm>
            <a:off x="1350130" y="1563144"/>
            <a:ext cx="8559182" cy="348536"/>
          </a:xfrm>
        </p:spPr>
        <p:txBody>
          <a:bodyPr>
            <a:normAutofit fontScale="25000" lnSpcReduction="20000"/>
          </a:bodyPr>
          <a:lstStyle/>
          <a:p>
            <a:r>
              <a:rPr lang="en-GB" sz="8800" dirty="0">
                <a:solidFill>
                  <a:schemeClr val="bg1"/>
                </a:solidFill>
              </a:rPr>
              <a:t> Prayer Focus: Avenue Baptist Church</a:t>
            </a:r>
          </a:p>
        </p:txBody>
      </p:sp>
      <p:sp>
        <p:nvSpPr>
          <p:cNvPr id="4" name="Title 3">
            <a:extLst>
              <a:ext uri="{FF2B5EF4-FFF2-40B4-BE49-F238E27FC236}">
                <a16:creationId xmlns:a16="http://schemas.microsoft.com/office/drawing/2014/main" id="{3EE02D37-D772-0405-2230-2E840797684C}"/>
              </a:ext>
            </a:extLst>
          </p:cNvPr>
          <p:cNvSpPr>
            <a:spLocks noGrp="1"/>
          </p:cNvSpPr>
          <p:nvPr>
            <p:ph type="title"/>
          </p:nvPr>
        </p:nvSpPr>
        <p:spPr>
          <a:xfrm>
            <a:off x="314319" y="2693320"/>
            <a:ext cx="8761588" cy="1335055"/>
          </a:xfrm>
        </p:spPr>
        <p:txBody>
          <a:bodyPr/>
          <a:lstStyle/>
          <a:p>
            <a:pPr>
              <a:spcAft>
                <a:spcPts val="400"/>
              </a:spcAft>
            </a:pPr>
            <a:br>
              <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br>
            <a:endPar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endParaRPr>
          </a:p>
        </p:txBody>
      </p:sp>
      <p:sp>
        <p:nvSpPr>
          <p:cNvPr id="7" name="Picture Placeholder 1">
            <a:extLst>
              <a:ext uri="{FF2B5EF4-FFF2-40B4-BE49-F238E27FC236}">
                <a16:creationId xmlns:a16="http://schemas.microsoft.com/office/drawing/2014/main" id="{BC65864C-C05F-BB93-7D0C-EFE3359F0484}"/>
              </a:ext>
            </a:extLst>
          </p:cNvPr>
          <p:cNvSpPr txBox="1">
            <a:spLocks/>
          </p:cNvSpPr>
          <p:nvPr/>
        </p:nvSpPr>
        <p:spPr>
          <a:xfrm>
            <a:off x="175290" y="-481219"/>
            <a:ext cx="5352040" cy="2774275"/>
          </a:xfrm>
          <a:prstGeom prst="roundRect">
            <a:avLst>
              <a:gd name="adj" fmla="val 1858"/>
            </a:avLst>
          </a:prstGeom>
          <a:effectLst>
            <a:outerShdw blurRad="50800" dist="50800" dir="5400000" algn="tl" rotWithShape="0">
              <a:srgbClr val="000000">
                <a:alpha val="43000"/>
              </a:srgbClr>
            </a:outerShdw>
          </a:effectLst>
        </p:spPr>
        <p:txBody>
          <a:bodyPr/>
          <a:lstStyle/>
          <a:p>
            <a:endParaRPr lang="en-GB" dirty="0"/>
          </a:p>
        </p:txBody>
      </p:sp>
      <p:sp>
        <p:nvSpPr>
          <p:cNvPr id="16" name="Title 3">
            <a:extLst>
              <a:ext uri="{FF2B5EF4-FFF2-40B4-BE49-F238E27FC236}">
                <a16:creationId xmlns:a16="http://schemas.microsoft.com/office/drawing/2014/main" id="{06C3EF6C-41B7-DF08-5CD4-3D3E86855111}"/>
              </a:ext>
            </a:extLst>
          </p:cNvPr>
          <p:cNvSpPr txBox="1">
            <a:spLocks/>
          </p:cNvSpPr>
          <p:nvPr/>
        </p:nvSpPr>
        <p:spPr>
          <a:xfrm>
            <a:off x="175290" y="3295473"/>
            <a:ext cx="8998854" cy="142480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0000"/>
              </a:lnSpc>
            </a:pPr>
            <a:endParaRPr lang="en-GB" sz="1800" dirty="0">
              <a:solidFill>
                <a:srgbClr val="00000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C9936744-A6D0-A1C8-21CD-5B09106FEAC7}"/>
              </a:ext>
            </a:extLst>
          </p:cNvPr>
          <p:cNvSpPr txBox="1"/>
          <p:nvPr/>
        </p:nvSpPr>
        <p:spPr>
          <a:xfrm rot="10800000" flipV="1">
            <a:off x="555118" y="5558152"/>
            <a:ext cx="8918346" cy="697627"/>
          </a:xfrm>
          <a:prstGeom prst="rect">
            <a:avLst/>
          </a:prstGeom>
          <a:noFill/>
        </p:spPr>
        <p:txBody>
          <a:bodyPr wrap="square">
            <a:spAutoFit/>
          </a:bodyPr>
          <a:lstStyle/>
          <a:p>
            <a:pPr>
              <a:spcAft>
                <a:spcPts val="400"/>
              </a:spcAft>
            </a:pPr>
            <a:endParaRPr lang="en-GB" sz="1800" dirty="0">
              <a:solidFill>
                <a:srgbClr val="111111"/>
              </a:solidFill>
              <a:effectLst/>
              <a:latin typeface="Calibri" panose="020F0502020204030204" pitchFamily="34" charset="0"/>
              <a:ea typeface="Arial Unicode MS"/>
            </a:endParaRPr>
          </a:p>
          <a:p>
            <a:pPr>
              <a:spcAft>
                <a:spcPts val="400"/>
              </a:spcAft>
            </a:pPr>
            <a:endParaRPr lang="en-GB" sz="1800" dirty="0">
              <a:effectLst/>
              <a:latin typeface="Arial" panose="020B0604020202020204" pitchFamily="34" charset="0"/>
              <a:ea typeface="Arial Unicode MS"/>
            </a:endParaRPr>
          </a:p>
        </p:txBody>
      </p:sp>
      <p:sp>
        <p:nvSpPr>
          <p:cNvPr id="2" name="Title 3">
            <a:extLst>
              <a:ext uri="{FF2B5EF4-FFF2-40B4-BE49-F238E27FC236}">
                <a16:creationId xmlns:a16="http://schemas.microsoft.com/office/drawing/2014/main" id="{A862909C-7F9E-95A9-9487-C62F95D7AE4D}"/>
              </a:ext>
            </a:extLst>
          </p:cNvPr>
          <p:cNvSpPr txBox="1">
            <a:spLocks/>
          </p:cNvSpPr>
          <p:nvPr/>
        </p:nvSpPr>
        <p:spPr>
          <a:xfrm>
            <a:off x="216082" y="1974177"/>
            <a:ext cx="8471161" cy="1335055"/>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7000"/>
              </a:lnSpc>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The busyness of church life continues, with a wedding and community funeral, four people coming into membership too since. Prayers will be appreciated:</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For a new venture in summer 2027 where the church seeks to partner with TLG (Transforming Lives for Good) to cook and serve meals once a week in the school holidays for young families. Needed are volunteers and a cook. </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For the ability to balance the many blessings and richness of church life alongside the hardships of the times and the needs in the community.</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That they continue to be good stewards in the mission of Christ, reflecting His goodness and faithfulness as they seek to be people who ‘put courage into people.’</a:t>
            </a:r>
            <a:endParaRPr lang="en-GB" sz="1600" dirty="0">
              <a:solidFill>
                <a:schemeClr val="bg1"/>
              </a:solidFill>
              <a:ea typeface="Calibri" panose="020F050202020403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47824045-7825-2AEE-107C-5DFAC392C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520" y="181658"/>
            <a:ext cx="991610" cy="1762862"/>
          </a:xfrm>
          <a:prstGeom prst="rect">
            <a:avLst/>
          </a:prstGeom>
        </p:spPr>
      </p:pic>
    </p:spTree>
    <p:extLst>
      <p:ext uri="{BB962C8B-B14F-4D97-AF65-F5344CB8AC3E}">
        <p14:creationId xmlns:p14="http://schemas.microsoft.com/office/powerpoint/2010/main" val="116864271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theme/theme1.xml><?xml version="1.0" encoding="utf-8"?>
<a:theme xmlns:a="http://schemas.openxmlformats.org/drawingml/2006/main" name="EBA Prayer Focus Slides Arial 16x9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EBA Prayer Focus Slides Arial 16x9 Template</Template>
  <TotalTime>21</TotalTime>
  <Words>272</Words>
  <Application>Microsoft Macintosh PowerPoint</Application>
  <PresentationFormat>On-screen Show (16:9)</PresentationFormat>
  <Paragraphs>8</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EBA Prayer Focus Slides Arial 16x9 Template</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pray for us as we seek God’s will for our future mission and ministry, and as we develop a planning application to improve our premises to meet our expanding requirements and numbers.</dc:title>
  <dc:creator>David Elcock</dc:creator>
  <cp:lastModifiedBy>Eleanor Kelsey</cp:lastModifiedBy>
  <cp:revision>266</cp:revision>
  <cp:lastPrinted>2017-08-23T11:19:32Z</cp:lastPrinted>
  <dcterms:created xsi:type="dcterms:W3CDTF">2017-09-11T20:05:50Z</dcterms:created>
  <dcterms:modified xsi:type="dcterms:W3CDTF">2026-08-30T17:30:22Z</dcterms:modified>
</cp:coreProperties>
</file>