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
  </p:notesMasterIdLst>
  <p:handoutMasterIdLst>
    <p:handoutMasterId r:id="rId5"/>
  </p:handoutMasterIdLst>
  <p:sldIdLst>
    <p:sldId id="484" r:id="rId2"/>
    <p:sldId id="485" r:id="rId3"/>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D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AC38BA-2B0C-4738-8F2B-CC2006DC9A30}" v="24" dt="2024-08-12T21:20:32.577"/>
    <p1510:client id="{D726A6AD-CE51-4C92-9729-5FBAA93E53F0}" v="2" dt="2024-08-12T10:13:18.5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01" autoAdjust="0"/>
  </p:normalViewPr>
  <p:slideViewPr>
    <p:cSldViewPr snapToGrid="0" showGuides="1">
      <p:cViewPr varScale="1">
        <p:scale>
          <a:sx n="109" d="100"/>
          <a:sy n="109" d="100"/>
        </p:scale>
        <p:origin x="1256" y="184"/>
      </p:cViewPr>
      <p:guideLst>
        <p:guide orient="horz" pos="2160"/>
        <p:guide pos="2880"/>
      </p:guideLst>
    </p:cSldViewPr>
  </p:slideViewPr>
  <p:outlineViewPr>
    <p:cViewPr>
      <p:scale>
        <a:sx n="33" d="100"/>
        <a:sy n="33" d="100"/>
      </p:scale>
      <p:origin x="0" y="21354"/>
    </p:cViewPr>
  </p:outlineViewPr>
  <p:notesTextViewPr>
    <p:cViewPr>
      <p:scale>
        <a:sx n="1" d="1"/>
        <a:sy n="1" d="1"/>
      </p:scale>
      <p:origin x="0" y="0"/>
    </p:cViewPr>
  </p:notesTextViewPr>
  <p:sorterViewPr>
    <p:cViewPr>
      <p:scale>
        <a:sx n="100" d="100"/>
        <a:sy n="100" d="100"/>
      </p:scale>
      <p:origin x="0" y="7812"/>
    </p:cViewPr>
  </p:sorterViewPr>
  <p:notesViewPr>
    <p:cSldViewPr snapToGrid="0">
      <p:cViewPr varScale="1">
        <p:scale>
          <a:sx n="80" d="100"/>
          <a:sy n="80" d="100"/>
        </p:scale>
        <p:origin x="-3906" y="-84"/>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handoutMaster" Target="handoutMasters/handoutMaster1.xml"/><Relationship Id="rId10" Type="http://schemas.microsoft.com/office/2016/11/relationships/changesInfo" Target="changesInfos/changesInfo1.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Wade" userId="c87f5fd422b648eb" providerId="LiveId" clId="{24AC38BA-2B0C-4738-8F2B-CC2006DC9A30}"/>
    <pc:docChg chg="custSel addSld delSld modSld sldOrd">
      <pc:chgData name="Andrew Wade" userId="c87f5fd422b648eb" providerId="LiveId" clId="{24AC38BA-2B0C-4738-8F2B-CC2006DC9A30}" dt="2024-08-12T21:20:32.577" v="74" actId="14100"/>
      <pc:docMkLst>
        <pc:docMk/>
      </pc:docMkLst>
      <pc:sldChg chg="addSp delSp modSp mod ord">
        <pc:chgData name="Andrew Wade" userId="c87f5fd422b648eb" providerId="LiveId" clId="{24AC38BA-2B0C-4738-8F2B-CC2006DC9A30}" dt="2024-08-12T21:20:32.577" v="74" actId="14100"/>
        <pc:sldMkLst>
          <pc:docMk/>
          <pc:sldMk cId="3529937835" sldId="483"/>
        </pc:sldMkLst>
        <pc:spChg chg="add mod">
          <ac:chgData name="Andrew Wade" userId="c87f5fd422b648eb" providerId="LiveId" clId="{24AC38BA-2B0C-4738-8F2B-CC2006DC9A30}" dt="2024-08-12T21:20:32.577" v="74" actId="14100"/>
          <ac:spMkLst>
            <pc:docMk/>
            <pc:sldMk cId="3529937835" sldId="483"/>
            <ac:spMk id="2" creationId="{55537F5B-9222-D443-7268-56A8A013F002}"/>
          </ac:spMkLst>
        </pc:spChg>
        <pc:spChg chg="mod">
          <ac:chgData name="Andrew Wade" userId="c87f5fd422b648eb" providerId="LiveId" clId="{24AC38BA-2B0C-4738-8F2B-CC2006DC9A30}" dt="2024-08-12T17:57:45.659" v="18" actId="6549"/>
          <ac:spMkLst>
            <pc:docMk/>
            <pc:sldMk cId="3529937835" sldId="483"/>
            <ac:spMk id="3" creationId="{FB02FCEB-75A2-4493-D4FB-D06E0E14658F}"/>
          </ac:spMkLst>
        </pc:spChg>
        <pc:spChg chg="del mod">
          <ac:chgData name="Andrew Wade" userId="c87f5fd422b648eb" providerId="LiveId" clId="{24AC38BA-2B0C-4738-8F2B-CC2006DC9A30}" dt="2024-08-12T21:13:45.457" v="65"/>
          <ac:spMkLst>
            <pc:docMk/>
            <pc:sldMk cId="3529937835" sldId="483"/>
            <ac:spMk id="12" creationId="{C9B07F2D-2683-032D-DBE6-30D490DB364D}"/>
          </ac:spMkLst>
        </pc:spChg>
        <pc:picChg chg="add mod">
          <ac:chgData name="Andrew Wade" userId="c87f5fd422b648eb" providerId="LiveId" clId="{24AC38BA-2B0C-4738-8F2B-CC2006DC9A30}" dt="2024-08-12T17:58:51.105" v="34" actId="1076"/>
          <ac:picMkLst>
            <pc:docMk/>
            <pc:sldMk cId="3529937835" sldId="483"/>
            <ac:picMk id="4" creationId="{683B7889-2FB3-A732-0893-9F3B1723BF34}"/>
          </ac:picMkLst>
        </pc:picChg>
        <pc:picChg chg="del">
          <ac:chgData name="Andrew Wade" userId="c87f5fd422b648eb" providerId="LiveId" clId="{24AC38BA-2B0C-4738-8F2B-CC2006DC9A30}" dt="2024-08-12T17:57:35.129" v="0" actId="21"/>
          <ac:picMkLst>
            <pc:docMk/>
            <pc:sldMk cId="3529937835" sldId="483"/>
            <ac:picMk id="5" creationId="{BB2FED88-6032-0041-B0B3-B44DAFDEBA9C}"/>
          </ac:picMkLst>
        </pc:picChg>
      </pc:sldChg>
      <pc:sldChg chg="del">
        <pc:chgData name="Andrew Wade" userId="c87f5fd422b648eb" providerId="LiveId" clId="{24AC38BA-2B0C-4738-8F2B-CC2006DC9A30}" dt="2024-08-12T17:57:56.026" v="20" actId="2696"/>
        <pc:sldMkLst>
          <pc:docMk/>
          <pc:sldMk cId="1372343086" sldId="484"/>
        </pc:sldMkLst>
      </pc:sldChg>
      <pc:sldChg chg="addSp delSp modSp add mod">
        <pc:chgData name="Andrew Wade" userId="c87f5fd422b648eb" providerId="LiveId" clId="{24AC38BA-2B0C-4738-8F2B-CC2006DC9A30}" dt="2024-08-12T21:20:17.268" v="73" actId="1076"/>
        <pc:sldMkLst>
          <pc:docMk/>
          <pc:sldMk cId="3759383840" sldId="484"/>
        </pc:sldMkLst>
        <pc:spChg chg="add mod">
          <ac:chgData name="Andrew Wade" userId="c87f5fd422b648eb" providerId="LiveId" clId="{24AC38BA-2B0C-4738-8F2B-CC2006DC9A30}" dt="2024-08-12T21:13:18.964" v="64" actId="6549"/>
          <ac:spMkLst>
            <pc:docMk/>
            <pc:sldMk cId="3759383840" sldId="484"/>
            <ac:spMk id="2" creationId="{4C0D59EF-6249-6583-D936-D9FEF7709CCA}"/>
          </ac:spMkLst>
        </pc:spChg>
        <pc:spChg chg="mod">
          <ac:chgData name="Andrew Wade" userId="c87f5fd422b648eb" providerId="LiveId" clId="{24AC38BA-2B0C-4738-8F2B-CC2006DC9A30}" dt="2024-08-12T21:20:17.268" v="73" actId="1076"/>
          <ac:spMkLst>
            <pc:docMk/>
            <pc:sldMk cId="3759383840" sldId="484"/>
            <ac:spMk id="3" creationId="{FB02FCEB-75A2-4493-D4FB-D06E0E14658F}"/>
          </ac:spMkLst>
        </pc:spChg>
        <pc:spChg chg="add del mod">
          <ac:chgData name="Andrew Wade" userId="c87f5fd422b648eb" providerId="LiveId" clId="{24AC38BA-2B0C-4738-8F2B-CC2006DC9A30}" dt="2024-08-12T17:59:44.536" v="36" actId="478"/>
          <ac:spMkLst>
            <pc:docMk/>
            <pc:sldMk cId="3759383840" sldId="484"/>
            <ac:spMk id="5" creationId="{8A31759C-45B8-FE17-BA9E-655255EE9345}"/>
          </ac:spMkLst>
        </pc:spChg>
        <pc:spChg chg="add del mod">
          <ac:chgData name="Andrew Wade" userId="c87f5fd422b648eb" providerId="LiveId" clId="{24AC38BA-2B0C-4738-8F2B-CC2006DC9A30}" dt="2024-08-12T21:08:17.360" v="38"/>
          <ac:spMkLst>
            <pc:docMk/>
            <pc:sldMk cId="3759383840" sldId="484"/>
            <ac:spMk id="6" creationId="{70B38260-8906-D2E1-CCC4-6F60FA323104}"/>
          </ac:spMkLst>
        </pc:spChg>
        <pc:spChg chg="del">
          <ac:chgData name="Andrew Wade" userId="c87f5fd422b648eb" providerId="LiveId" clId="{24AC38BA-2B0C-4738-8F2B-CC2006DC9A30}" dt="2024-08-12T17:59:34.663" v="35"/>
          <ac:spMkLst>
            <pc:docMk/>
            <pc:sldMk cId="3759383840" sldId="484"/>
            <ac:spMk id="12" creationId="{C9B07F2D-2683-032D-DBE6-30D490DB364D}"/>
          </ac:spMkLst>
        </pc:spChg>
        <pc:picChg chg="add mod">
          <ac:chgData name="Andrew Wade" userId="c87f5fd422b648eb" providerId="LiveId" clId="{24AC38BA-2B0C-4738-8F2B-CC2006DC9A30}" dt="2024-08-12T17:58:31.875" v="27" actId="1076"/>
          <ac:picMkLst>
            <pc:docMk/>
            <pc:sldMk cId="3759383840" sldId="484"/>
            <ac:picMk id="4" creationId="{4C8FB125-6961-AD41-F0FA-6071D89A14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AF11-B041-491D-84A9-C4F76C39686A}"/>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a:extLst>
              <a:ext uri="{FF2B5EF4-FFF2-40B4-BE49-F238E27FC236}">
                <a16:creationId xmlns:a16="http://schemas.microsoft.com/office/drawing/2014/main" id="{EB98E343-5F82-4641-9F1D-769DED5A5AA0}"/>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622355D3-2135-4A74-8075-BC6DF9B460BF}" type="datetimeFigureOut">
              <a:rPr lang="en-GB" smtClean="0"/>
              <a:t>30/08/2026</a:t>
            </a:fld>
            <a:endParaRPr lang="en-GB"/>
          </a:p>
        </p:txBody>
      </p:sp>
      <p:sp>
        <p:nvSpPr>
          <p:cNvPr id="4" name="Footer Placeholder 3">
            <a:extLst>
              <a:ext uri="{FF2B5EF4-FFF2-40B4-BE49-F238E27FC236}">
                <a16:creationId xmlns:a16="http://schemas.microsoft.com/office/drawing/2014/main" id="{8C415CB9-BE82-488B-A815-B01D14451DA8}"/>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a:extLst>
              <a:ext uri="{FF2B5EF4-FFF2-40B4-BE49-F238E27FC236}">
                <a16:creationId xmlns:a16="http://schemas.microsoft.com/office/drawing/2014/main" id="{86262CF3-5E8F-4357-8E25-FC1763BD30AD}"/>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50B93C27-3F91-4430-B94C-DDC1BAA03813}" type="slidenum">
              <a:rPr lang="en-GB" smtClean="0"/>
              <a:t>‹#›</a:t>
            </a:fld>
            <a:endParaRPr lang="en-GB"/>
          </a:p>
        </p:txBody>
      </p:sp>
    </p:spTree>
    <p:extLst>
      <p:ext uri="{BB962C8B-B14F-4D97-AF65-F5344CB8AC3E}">
        <p14:creationId xmlns:p14="http://schemas.microsoft.com/office/powerpoint/2010/main" val="395614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22C5EC86-FAC9-410C-9BDE-956EA9C802BC}" type="datetimeFigureOut">
              <a:rPr lang="en-GB" smtClean="0"/>
              <a:t>30/08/2026</a:t>
            </a:fld>
            <a:endParaRPr lang="en-GB"/>
          </a:p>
        </p:txBody>
      </p:sp>
      <p:sp>
        <p:nvSpPr>
          <p:cNvPr id="4" name="Slide Image Placehold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247E48A-B93D-4429-9AAD-6D160EA7DBA7}" type="slidenum">
              <a:rPr lang="en-GB" smtClean="0"/>
              <a:t>‹#›</a:t>
            </a:fld>
            <a:endParaRPr lang="en-GB"/>
          </a:p>
        </p:txBody>
      </p:sp>
    </p:spTree>
    <p:extLst>
      <p:ext uri="{BB962C8B-B14F-4D97-AF65-F5344CB8AC3E}">
        <p14:creationId xmlns:p14="http://schemas.microsoft.com/office/powerpoint/2010/main" val="18113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D5F8-95C3-8B4E-D65D-B197AAA95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54FA0-355A-616E-342E-808E78684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EEF90-3AC6-7A16-588A-3EF6B91850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0366CF-EF62-D91F-5440-1F8B460EB558}"/>
              </a:ext>
            </a:extLst>
          </p:cNvPr>
          <p:cNvSpPr>
            <a:spLocks noGrp="1"/>
          </p:cNvSpPr>
          <p:nvPr>
            <p:ph type="sldNum" sz="quarter" idx="5"/>
          </p:nvPr>
        </p:nvSpPr>
        <p:spPr/>
        <p:txBody>
          <a:bodyPr/>
          <a:lstStyle/>
          <a:p>
            <a:fld id="{7247E48A-B93D-4429-9AAD-6D160EA7DBA7}" type="slidenum">
              <a:rPr lang="en-GB" smtClean="0"/>
              <a:t>1</a:t>
            </a:fld>
            <a:endParaRPr lang="en-GB"/>
          </a:p>
        </p:txBody>
      </p:sp>
    </p:spTree>
    <p:extLst>
      <p:ext uri="{BB962C8B-B14F-4D97-AF65-F5344CB8AC3E}">
        <p14:creationId xmlns:p14="http://schemas.microsoft.com/office/powerpoint/2010/main" val="107843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56A8A-26BC-241D-7285-BB2A6BF82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C7609-54F7-EB33-F3FC-84909D4AD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7021C-BE0E-0569-3812-BAB5922ACFD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98F78A-B98C-FEC2-8922-91A90B767095}"/>
              </a:ext>
            </a:extLst>
          </p:cNvPr>
          <p:cNvSpPr>
            <a:spLocks noGrp="1"/>
          </p:cNvSpPr>
          <p:nvPr>
            <p:ph type="sldNum" sz="quarter" idx="5"/>
          </p:nvPr>
        </p:nvSpPr>
        <p:spPr/>
        <p:txBody>
          <a:bodyPr/>
          <a:lstStyle/>
          <a:p>
            <a:fld id="{7247E48A-B93D-4429-9AAD-6D160EA7DBA7}" type="slidenum">
              <a:rPr lang="en-GB" smtClean="0"/>
              <a:t>2</a:t>
            </a:fld>
            <a:endParaRPr lang="en-GB"/>
          </a:p>
        </p:txBody>
      </p:sp>
    </p:spTree>
    <p:extLst>
      <p:ext uri="{BB962C8B-B14F-4D97-AF65-F5344CB8AC3E}">
        <p14:creationId xmlns:p14="http://schemas.microsoft.com/office/powerpoint/2010/main" val="126200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687" y="4464028"/>
            <a:ext cx="8348869" cy="1194650"/>
          </a:xfrm>
        </p:spPr>
        <p:txBody>
          <a:bodyPr wrap="none" anchor="t">
            <a:normAutofit/>
          </a:bodyPr>
          <a:lstStyle>
            <a:lvl1pPr algn="l" defTabSz="685800" rtl="0" eaLnBrk="1" latinLnBrk="0" hangingPunct="1">
              <a:lnSpc>
                <a:spcPct val="90000"/>
              </a:lnSpc>
              <a:spcBef>
                <a:spcPct val="0"/>
              </a:spcBef>
              <a:buNone/>
              <a:defRPr lang="en-US" sz="4400" b="0" kern="1200" dirty="0">
                <a:solidFill>
                  <a:srgbClr val="3D3D3C"/>
                </a:solidFill>
                <a:latin typeface="Arial" panose="020B0604020202020204" pitchFamily="34" charset="0"/>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377686" y="3829878"/>
            <a:ext cx="8348869" cy="618523"/>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111664F0-4563-4CBA-A6FA-DD2AEB7A5845}" type="datetime1">
              <a:rPr lang="en-US" smtClean="0"/>
              <a:t>8/30/26</a:t>
            </a:fld>
            <a:endParaRPr lang="en-GB"/>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9588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stretch>
            <a:fillRect/>
          </a:stretch>
        </p:blipFill>
        <p:spPr>
          <a:xfrm>
            <a:off x="6516216" y="5373216"/>
            <a:ext cx="2399435" cy="365792"/>
          </a:xfrm>
          <a:prstGeom prst="rect">
            <a:avLst/>
          </a:prstGeom>
        </p:spPr>
      </p:pic>
    </p:spTree>
    <p:extLst>
      <p:ext uri="{BB962C8B-B14F-4D97-AF65-F5344CB8AC3E}">
        <p14:creationId xmlns:p14="http://schemas.microsoft.com/office/powerpoint/2010/main" val="4241962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7870" y="274638"/>
            <a:ext cx="8418443" cy="5818187"/>
          </a:xfrm>
        </p:spPr>
        <p:txBody>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8/30/26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233295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Just body text">
    <p:spTree>
      <p:nvGrpSpPr>
        <p:cNvPr id="1" name=""/>
        <p:cNvGrpSpPr/>
        <p:nvPr/>
      </p:nvGrpSpPr>
      <p:grpSpPr>
        <a:xfrm>
          <a:off x="0" y="0"/>
          <a:ext cx="0" cy="0"/>
          <a:chOff x="0" y="0"/>
          <a:chExt cx="0" cy="0"/>
        </a:xfrm>
      </p:grpSpPr>
      <p:sp>
        <p:nvSpPr>
          <p:cNvPr id="2" name="Title 1"/>
          <p:cNvSpPr>
            <a:spLocks noGrp="1"/>
          </p:cNvSpPr>
          <p:nvPr>
            <p:ph type="title"/>
          </p:nvPr>
        </p:nvSpPr>
        <p:spPr>
          <a:xfrm>
            <a:off x="347870" y="1455256"/>
            <a:ext cx="8418443" cy="674031"/>
          </a:xfrm>
        </p:spPr>
        <p:txBody>
          <a:bodyPr anchor="t" anchorCtr="0">
            <a:spAutoFit/>
          </a:bodyPr>
          <a:lstStyle/>
          <a:p>
            <a:r>
              <a:rPr lang="en-US"/>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83CCE42A-0676-4517-9366-E955CB8CEB05}" type="datetime1">
              <a:rPr lang="en-US" smtClean="0">
                <a:solidFill>
                  <a:srgbClr val="000000">
                    <a:tint val="75000"/>
                  </a:srgbClr>
                </a:solidFill>
              </a:rPr>
              <a:t>8/30/26</a:t>
            </a:fld>
            <a:endParaRPr lang="en-GB">
              <a:solidFill>
                <a:srgbClr val="000000">
                  <a:tint val="75000"/>
                </a:srgb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5" name="Slide Number Placeholder 5"/>
          <p:cNvSpPr>
            <a:spLocks noGrp="1"/>
          </p:cNvSpPr>
          <p:nvPr>
            <p:ph type="sldNum" sz="quarter" idx="12"/>
          </p:nvPr>
        </p:nvSpPr>
        <p:spPr>
          <a:xfrm>
            <a:off x="6738730" y="6356351"/>
            <a:ext cx="2057400" cy="365125"/>
          </a:xfrm>
        </p:spPr>
        <p:txBody>
          <a:bodyPr/>
          <a:lstStyle>
            <a:lvl1pPr>
              <a:defRPr/>
            </a:lvl1pPr>
          </a:lstStyle>
          <a:p>
            <a:pPr>
              <a:defRPr/>
            </a:pPr>
            <a:fld id="{F5CF7FE0-638E-4F96-981B-CE47DB4E6266}" type="slidenum">
              <a:rPr lang="en-GB">
                <a:solidFill>
                  <a:srgbClr val="000000">
                    <a:tint val="75000"/>
                  </a:srgbClr>
                </a:solidFill>
              </a:rPr>
              <a:pPr>
                <a:defRPr/>
              </a:pPr>
              <a:t>‹#›</a:t>
            </a:fld>
            <a:endParaRPr lang="en-GB">
              <a:solidFill>
                <a:srgbClr val="000000">
                  <a:tint val="75000"/>
                </a:srgbClr>
              </a:solidFill>
            </a:endParaRPr>
          </a:p>
        </p:txBody>
      </p:sp>
    </p:spTree>
    <p:extLst>
      <p:ext uri="{BB962C8B-B14F-4D97-AF65-F5344CB8AC3E}">
        <p14:creationId xmlns:p14="http://schemas.microsoft.com/office/powerpoint/2010/main" val="572118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ongs Centred">
    <p:spTree>
      <p:nvGrpSpPr>
        <p:cNvPr id="1" name=""/>
        <p:cNvGrpSpPr/>
        <p:nvPr/>
      </p:nvGrpSpPr>
      <p:grpSpPr>
        <a:xfrm>
          <a:off x="0" y="0"/>
          <a:ext cx="0" cy="0"/>
          <a:chOff x="0" y="0"/>
          <a:chExt cx="0" cy="0"/>
        </a:xfrm>
      </p:grpSpPr>
      <p:sp>
        <p:nvSpPr>
          <p:cNvPr id="6" name="Rectangle 5"/>
          <p:cNvSpPr/>
          <p:nvPr userDrawn="1"/>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1"/>
          <p:cNvSpPr>
            <a:spLocks noGrp="1"/>
          </p:cNvSpPr>
          <p:nvPr>
            <p:ph type="title"/>
          </p:nvPr>
        </p:nvSpPr>
        <p:spPr>
          <a:xfrm>
            <a:off x="397566" y="516831"/>
            <a:ext cx="8348869" cy="674031"/>
          </a:xfrm>
        </p:spPr>
        <p:txBody>
          <a:bodyPr anchor="t" anchorCtr="0">
            <a:spAutoFit/>
          </a:bodyPr>
          <a:lstStyle>
            <a:lvl1pPr algn="ctr">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53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No Base Bar">
    <p:spTree>
      <p:nvGrpSpPr>
        <p:cNvPr id="1" name=""/>
        <p:cNvGrpSpPr/>
        <p:nvPr/>
      </p:nvGrpSpPr>
      <p:grpSpPr>
        <a:xfrm>
          <a:off x="0" y="0"/>
          <a:ext cx="0" cy="0"/>
          <a:chOff x="0" y="0"/>
          <a:chExt cx="0" cy="0"/>
        </a:xfrm>
      </p:grpSpPr>
      <p:sp>
        <p:nvSpPr>
          <p:cNvPr id="11" name="TextBox 10"/>
          <p:cNvSpPr txBox="1"/>
          <p:nvPr userDrawn="1"/>
        </p:nvSpPr>
        <p:spPr>
          <a:xfrm>
            <a:off x="934279" y="437315"/>
            <a:ext cx="7275443" cy="5724945"/>
          </a:xfrm>
          <a:prstGeom prst="rect">
            <a:avLst/>
          </a:prstGeom>
          <a:noFill/>
        </p:spPr>
        <p:txBody>
          <a:bodyPr wrap="square" rtlCol="0">
            <a:noAutofit/>
          </a:bodyPr>
          <a:lstStyle/>
          <a:p>
            <a:pPr algn="ctr"/>
            <a:endParaRPr lang="en-GB" sz="4200" dirty="0">
              <a:solidFill>
                <a:srgbClr val="3D3D3C"/>
              </a:solidFill>
              <a:latin typeface="Arial" panose="020B0604020202020204" pitchFamily="34" charset="0"/>
            </a:endParaRPr>
          </a:p>
        </p:txBody>
      </p:sp>
    </p:spTree>
    <p:extLst>
      <p:ext uri="{BB962C8B-B14F-4D97-AF65-F5344CB8AC3E}">
        <p14:creationId xmlns:p14="http://schemas.microsoft.com/office/powerpoint/2010/main" val="420261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2059037"/>
            <a:ext cx="6188256" cy="2739926"/>
          </a:xfrm>
          <a:prstGeom prst="rect">
            <a:avLst/>
          </a:prstGeom>
        </p:spPr>
      </p:pic>
    </p:spTree>
    <p:extLst>
      <p:ext uri="{BB962C8B-B14F-4D97-AF65-F5344CB8AC3E}">
        <p14:creationId xmlns:p14="http://schemas.microsoft.com/office/powerpoint/2010/main" val="432223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7872" y="1373246"/>
            <a:ext cx="6188256" cy="2739926"/>
          </a:xfrm>
          <a:prstGeom prst="rect">
            <a:avLst/>
          </a:prstGeom>
        </p:spPr>
      </p:pic>
      <p:sp>
        <p:nvSpPr>
          <p:cNvPr id="3" name="Rectangle 2"/>
          <p:cNvSpPr/>
          <p:nvPr userDrawn="1"/>
        </p:nvSpPr>
        <p:spPr>
          <a:xfrm>
            <a:off x="0" y="6112565"/>
            <a:ext cx="9144000" cy="745435"/>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6207994"/>
            <a:ext cx="9144000" cy="577964"/>
          </a:xfrm>
          <a:prstGeom prst="rect">
            <a:avLst/>
          </a:prstGeom>
        </p:spPr>
      </p:pic>
    </p:spTree>
    <p:extLst>
      <p:ext uri="{BB962C8B-B14F-4D97-AF65-F5344CB8AC3E}">
        <p14:creationId xmlns:p14="http://schemas.microsoft.com/office/powerpoint/2010/main" val="1595542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380176" y="216041"/>
            <a:ext cx="6219408" cy="1325563"/>
          </a:xfrm>
        </p:spPr>
        <p:txBody>
          <a:bodyPr>
            <a:normAutofit/>
          </a:bodyPr>
          <a:lstStyle>
            <a:lvl1pPr>
              <a:defRPr sz="4200"/>
            </a:lvl1pPr>
          </a:lstStyle>
          <a:p>
            <a:r>
              <a:rPr lang="en-US"/>
              <a:t>Click to edit Master title style</a:t>
            </a:r>
            <a:endParaRPr lang="en-US" dirty="0"/>
          </a:p>
        </p:txBody>
      </p:sp>
      <p:sp>
        <p:nvSpPr>
          <p:cNvPr id="3" name="Content Placeholder 2"/>
          <p:cNvSpPr>
            <a:spLocks noGrp="1"/>
          </p:cNvSpPr>
          <p:nvPr>
            <p:ph idx="1"/>
          </p:nvPr>
        </p:nvSpPr>
        <p:spPr>
          <a:xfrm>
            <a:off x="392745" y="1646723"/>
            <a:ext cx="835369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1E337A1B-CBE0-46EA-A71E-8E715F7007B1}" type="datetime1">
              <a:rPr lang="en-US" smtClean="0"/>
              <a:t>8/30/26</a:t>
            </a:fld>
            <a:endParaRPr lang="en-GB"/>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7D194DFD-B235-4DCD-A12E-3D2FCC86B21A}" type="slidenum">
              <a:rPr lang="en-GB" altLang="en-US" smtClean="0"/>
              <a:pPr/>
              <a:t>‹#›</a:t>
            </a:fld>
            <a:endParaRPr lang="en-GB" altLang="en-US" dirty="0"/>
          </a:p>
        </p:txBody>
      </p:sp>
    </p:spTree>
    <p:extLst>
      <p:ext uri="{BB962C8B-B14F-4D97-AF65-F5344CB8AC3E}">
        <p14:creationId xmlns:p14="http://schemas.microsoft.com/office/powerpoint/2010/main" val="32707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377687" y="4464027"/>
            <a:ext cx="8348870" cy="1223597"/>
          </a:xfrm>
        </p:spPr>
        <p:txBody>
          <a:bodyPr wrap="none" anchor="t">
            <a:normAutofit/>
          </a:bodyPr>
          <a:lstStyle>
            <a:lvl1pPr algn="l">
              <a:defRPr sz="4200" b="0" spc="-225">
                <a:solidFill>
                  <a:srgbClr val="3D3D3C"/>
                </a:solidFill>
                <a:effectLst/>
                <a:latin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
          </p:nvPr>
        </p:nvSpPr>
        <p:spPr>
          <a:xfrm>
            <a:off x="377687" y="3829878"/>
            <a:ext cx="8348870" cy="632792"/>
          </a:xfrm>
        </p:spPr>
        <p:txBody>
          <a:bodyPr anchor="b">
            <a:normAutofit/>
          </a:bodyPr>
          <a:lstStyle>
            <a:lvl1pPr marL="0" indent="0" algn="l">
              <a:buNone/>
              <a:defRPr sz="2400" b="0">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C162092E-3F2F-44A3-A6A9-A1C0D15FA81F}" type="datetime1">
              <a:rPr lang="en-US" smtClean="0"/>
              <a:t>8/30/26</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3248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90115" y="245858"/>
            <a:ext cx="621940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92745" y="1825625"/>
            <a:ext cx="4128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0795" y="1825625"/>
            <a:ext cx="413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DB5D60A-0BB5-41B8-9502-D2606D9A91BE}" type="datetime1">
              <a:rPr lang="en-US" smtClean="0"/>
              <a:t>8/30/26</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951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565" y="245858"/>
            <a:ext cx="626165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2683" y="1561895"/>
            <a:ext cx="4047927" cy="823912"/>
          </a:xfrm>
        </p:spPr>
        <p:txBody>
          <a:bodyPr anchor="b">
            <a:normAutofit/>
          </a:bodyPr>
          <a:lstStyle>
            <a:lvl1pPr marL="0" indent="0">
              <a:buNone/>
              <a:defRPr sz="2400" b="1">
                <a:solidFill>
                  <a:srgbClr val="3D3D3C"/>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02683" y="2385807"/>
            <a:ext cx="404792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0185" y="1561895"/>
            <a:ext cx="4056250" cy="823912"/>
          </a:xfrm>
        </p:spPr>
        <p:txBody>
          <a:bodyPr vert="horz" lIns="91440" tIns="45720" rIns="91440" bIns="45720" rtlCol="0" anchor="b">
            <a:normAutofit/>
          </a:bodyPr>
          <a:lstStyle>
            <a:lvl1pPr>
              <a:buNone/>
              <a:defRPr lang="en-US" sz="2400" b="1">
                <a:solidFill>
                  <a:srgbClr val="3D3D3C"/>
                </a:soli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690185" y="2385807"/>
            <a:ext cx="405625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9402332-ED9C-4E44-8BDC-FDC2196864A7}" type="datetime1">
              <a:rPr lang="en-US" smtClean="0"/>
              <a:t>8/30/26</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1976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7748" y="516831"/>
            <a:ext cx="6221895" cy="785195"/>
          </a:xfrm>
        </p:spPr>
        <p:txBody>
          <a:bodyPr anchor="t" anchorCtr="0">
            <a:normAutofit/>
          </a:bodyPr>
          <a:lstStyle>
            <a:lvl1pPr algn="l">
              <a:defRPr lang="en-US" sz="4200" b="0" kern="1200" dirty="0" smtClean="0">
                <a:ln w="6350">
                  <a:noFill/>
                </a:ln>
                <a:solidFill>
                  <a:srgbClr val="3D3D3C"/>
                </a:solidFill>
                <a:effectLst>
                  <a:glow>
                    <a:schemeClr val="bg1"/>
                  </a:glow>
                </a:effectLst>
                <a:latin typeface="Arial" panose="020B0604020202020204" pitchFamily="34" charset="0"/>
                <a:ea typeface="+mj-ea"/>
                <a:cs typeface="+mj-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A1EC06F-19BF-4C31-8E25-977409355A5E}" type="datetime1">
              <a:rPr lang="en-US" smtClean="0"/>
              <a:t>8/30/26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468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A9AD27F-BFEF-4636-92C8-76AE31339A19}" type="datetime1">
              <a:rPr lang="en-US" smtClean="0"/>
              <a:t>8/30/26</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lvl1pPr>
              <a:defRPr>
                <a:solidFill>
                  <a:schemeClr val="tx1">
                    <a:lumMod val="65000"/>
                  </a:schemeClr>
                </a:solidFill>
              </a:defRPr>
            </a:lvl1pPr>
          </a:lstStyle>
          <a:p>
            <a:fld id="{9BC2D040-2D5F-40EB-B6C8-5D6F836E7514}" type="slidenum">
              <a:rPr lang="en-GB" altLang="en-US" smtClean="0"/>
              <a:pPr/>
              <a:t>‹#›</a:t>
            </a:fld>
            <a:endParaRPr lang="en-GB" altLang="en-US" dirty="0"/>
          </a:p>
        </p:txBody>
      </p:sp>
    </p:spTree>
    <p:extLst>
      <p:ext uri="{BB962C8B-B14F-4D97-AF65-F5344CB8AC3E}">
        <p14:creationId xmlns:p14="http://schemas.microsoft.com/office/powerpoint/2010/main" val="3927378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p:cNvSpPr>
            <a:spLocks noGrp="1" noChangeAspect="1"/>
          </p:cNvSpPr>
          <p:nvPr>
            <p:ph type="pic" idx="15" hasCustomPrompt="1"/>
          </p:nvPr>
        </p:nvSpPr>
        <p:spPr>
          <a:xfrm>
            <a:off x="402718" y="310329"/>
            <a:ext cx="5352040" cy="36990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dirty="0"/>
              <a:t>Click icon to add picture from Prayer Focus church</a:t>
            </a:r>
          </a:p>
        </p:txBody>
      </p:sp>
      <p:sp>
        <p:nvSpPr>
          <p:cNvPr id="8" name="Subtitle 2"/>
          <p:cNvSpPr>
            <a:spLocks noGrp="1"/>
          </p:cNvSpPr>
          <p:nvPr>
            <p:ph type="subTitle" idx="1" hasCustomPrompt="1"/>
          </p:nvPr>
        </p:nvSpPr>
        <p:spPr>
          <a:xfrm>
            <a:off x="417443" y="3790122"/>
            <a:ext cx="8348870" cy="632792"/>
          </a:xfrm>
        </p:spPr>
        <p:txBody>
          <a:bodyPr anchor="b">
            <a:normAutofit/>
          </a:bodyPr>
          <a:lstStyle>
            <a:lvl1pPr marL="0" indent="0" algn="l">
              <a:buNone/>
              <a:defRPr sz="2400" b="1">
                <a:solidFill>
                  <a:srgbClr val="3D3D3C"/>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Prayer Focus: Click to edit name of church</a:t>
            </a:r>
          </a:p>
        </p:txBody>
      </p:sp>
      <p:sp>
        <p:nvSpPr>
          <p:cNvPr id="12" name="Title 1"/>
          <p:cNvSpPr>
            <a:spLocks noGrp="1"/>
          </p:cNvSpPr>
          <p:nvPr>
            <p:ph type="title" hasCustomPrompt="1"/>
          </p:nvPr>
        </p:nvSpPr>
        <p:spPr>
          <a:xfrm>
            <a:off x="556591" y="4432854"/>
            <a:ext cx="8219661" cy="1769163"/>
          </a:xfrm>
        </p:spPr>
        <p:txBody>
          <a:bodyPr anchor="t" anchorCtr="0">
            <a:noAutofit/>
          </a:bodyPr>
          <a:lstStyle>
            <a:lvl1pPr algn="l">
              <a:defRPr lang="en-US" sz="3200" b="0" kern="1200" dirty="0">
                <a:solidFill>
                  <a:srgbClr val="3D3D3C"/>
                </a:solidFill>
                <a:latin typeface="Arial" panose="020B0604020202020204" pitchFamily="34" charset="0"/>
                <a:ea typeface="+mn-ea"/>
                <a:cs typeface="+mn-cs"/>
              </a:defRPr>
            </a:lvl1pPr>
          </a:lstStyle>
          <a:p>
            <a:r>
              <a:rPr lang="en-US" dirty="0"/>
              <a:t>Click to edit prayer point(s)</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287506"/>
            <a:ext cx="9144000" cy="577964"/>
          </a:xfrm>
          <a:prstGeom prst="rect">
            <a:avLst/>
          </a:prstGeom>
        </p:spPr>
      </p:pic>
    </p:spTree>
    <p:extLst>
      <p:ext uri="{BB962C8B-B14F-4D97-AF65-F5344CB8AC3E}">
        <p14:creationId xmlns:p14="http://schemas.microsoft.com/office/powerpoint/2010/main" val="384964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357810" y="216041"/>
            <a:ext cx="6301408"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solidFill>
                  <a:srgbClr val="3D3D3C"/>
                </a:solidFill>
                <a:effectLs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effectLst/>
              </a:defRPr>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fld id="{A4ED95A0-587E-44C4-8551-E475C85EC0D1}" type="datetime1">
              <a:rPr lang="en-US" smtClean="0"/>
              <a:t>8/30/26</a:t>
            </a:fld>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37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6301048"/>
            <a:ext cx="9144000" cy="556952"/>
          </a:xfrm>
          <a:prstGeom prst="rect">
            <a:avLst/>
          </a:prstGeom>
          <a:solidFill>
            <a:srgbClr val="3D3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 name="Title Placeholder 1"/>
          <p:cNvSpPr>
            <a:spLocks noGrp="1"/>
          </p:cNvSpPr>
          <p:nvPr>
            <p:ph type="title"/>
          </p:nvPr>
        </p:nvSpPr>
        <p:spPr>
          <a:xfrm>
            <a:off x="390115" y="245858"/>
            <a:ext cx="6219408"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02684" y="1646723"/>
            <a:ext cx="835369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90114" y="6356351"/>
            <a:ext cx="2057400" cy="365125"/>
          </a:xfrm>
          <a:prstGeom prst="rect">
            <a:avLst/>
          </a:prstGeom>
        </p:spPr>
        <p:txBody>
          <a:bodyPr vert="horz" lIns="91440" tIns="45720" rIns="91440" bIns="45720" rtlCol="0" anchor="ctr"/>
          <a:lstStyle>
            <a:lvl1pPr algn="l">
              <a:defRPr sz="900">
                <a:solidFill>
                  <a:schemeClr val="tx1">
                    <a:lumMod val="65000"/>
                  </a:schemeClr>
                </a:solidFill>
                <a:latin typeface="Arial" panose="020B0604020202020204" pitchFamily="34" charset="0"/>
              </a:defRPr>
            </a:lvl1pPr>
          </a:lstStyle>
          <a:p>
            <a:fld id="{3DD79EEF-EDA5-4B0F-95F6-036D878614DA}" type="datetime1">
              <a:rPr lang="en-US" smtClean="0"/>
              <a:pPr/>
              <a:t>8/30/26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lumMod val="65000"/>
                  </a:schemeClr>
                </a:solidFill>
                <a:latin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6698974" y="6356351"/>
            <a:ext cx="2057400" cy="365125"/>
          </a:xfrm>
          <a:prstGeom prst="rect">
            <a:avLst/>
          </a:prstGeom>
        </p:spPr>
        <p:txBody>
          <a:bodyPr vert="horz" lIns="91440" tIns="45720" rIns="91440" bIns="45720" rtlCol="0" anchor="ctr"/>
          <a:lstStyle>
            <a:lvl1pPr algn="r">
              <a:defRPr sz="900">
                <a:solidFill>
                  <a:schemeClr val="tx1">
                    <a:lumMod val="65000"/>
                  </a:schemeClr>
                </a:solidFill>
                <a:latin typeface="Arial" panose="020B0604020202020204" pitchFamily="34" charset="0"/>
              </a:defRPr>
            </a:lvl1pPr>
          </a:lstStyle>
          <a:p>
            <a:fld id="{8469DAC7-2BB9-4049-AE2F-D750F07B8F8C}" type="slidenum">
              <a:rPr lang="en-GB" smtClean="0"/>
              <a:pPr/>
              <a:t>‹#›</a:t>
            </a:fld>
            <a:endParaRPr lang="en-GB" dirty="0"/>
          </a:p>
        </p:txBody>
      </p:sp>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732877" y="197376"/>
            <a:ext cx="2023497" cy="895928"/>
          </a:xfrm>
          <a:prstGeom prst="rect">
            <a:avLst/>
          </a:prstGeom>
        </p:spPr>
      </p:pic>
    </p:spTree>
    <p:extLst>
      <p:ext uri="{BB962C8B-B14F-4D97-AF65-F5344CB8AC3E}">
        <p14:creationId xmlns:p14="http://schemas.microsoft.com/office/powerpoint/2010/main" val="31182908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709" r:id="rId8"/>
    <p:sldLayoutId id="2147483699" r:id="rId9"/>
    <p:sldLayoutId id="2147483702" r:id="rId10"/>
    <p:sldLayoutId id="2147483703" r:id="rId11"/>
    <p:sldLayoutId id="2147483708" r:id="rId12"/>
    <p:sldLayoutId id="2147483707" r:id="rId13"/>
    <p:sldLayoutId id="2147483706" r:id="rId14"/>
    <p:sldLayoutId id="2147483704" r:id="rId15"/>
    <p:sldLayoutId id="2147483705" r:id="rId16"/>
  </p:sldLayoutIdLst>
  <p:hf hdr="0" ftr="0" dt="0"/>
  <p:txStyles>
    <p:titleStyle>
      <a:lvl1pPr algn="l" defTabSz="685800" rtl="0" eaLnBrk="1" latinLnBrk="0" hangingPunct="1">
        <a:lnSpc>
          <a:spcPct val="90000"/>
        </a:lnSpc>
        <a:spcBef>
          <a:spcPct val="0"/>
        </a:spcBef>
        <a:buNone/>
        <a:defRPr sz="4200" b="0" kern="1200">
          <a:solidFill>
            <a:srgbClr val="3D3D3C"/>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rgbClr val="3D3D3C"/>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rgbClr val="3D3D3C"/>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rgbClr val="3D3D3C"/>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kern="1200">
          <a:solidFill>
            <a:srgbClr val="3D3D3C"/>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BE1D5-333B-7A21-34ED-8B33A301589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02FCEB-75A2-4493-D4FB-D06E0E14658F}"/>
              </a:ext>
            </a:extLst>
          </p:cNvPr>
          <p:cNvSpPr>
            <a:spLocks noGrp="1"/>
          </p:cNvSpPr>
          <p:nvPr>
            <p:ph type="subTitle" idx="1"/>
          </p:nvPr>
        </p:nvSpPr>
        <p:spPr>
          <a:xfrm>
            <a:off x="298174" y="2397441"/>
            <a:ext cx="8443107" cy="377265"/>
          </a:xfrm>
        </p:spPr>
        <p:txBody>
          <a:bodyPr>
            <a:normAutofit fontScale="92500" lnSpcReduction="10000"/>
          </a:bodyPr>
          <a:lstStyle/>
          <a:p>
            <a:r>
              <a:rPr lang="en-GB" dirty="0">
                <a:solidFill>
                  <a:schemeClr val="bg1"/>
                </a:solidFill>
              </a:rPr>
              <a:t>Prayer Focus: Avenue Baptist Church</a:t>
            </a:r>
          </a:p>
        </p:txBody>
      </p:sp>
      <p:sp>
        <p:nvSpPr>
          <p:cNvPr id="7" name="Picture Placeholder 1">
            <a:extLst>
              <a:ext uri="{FF2B5EF4-FFF2-40B4-BE49-F238E27FC236}">
                <a16:creationId xmlns:a16="http://schemas.microsoft.com/office/drawing/2014/main" id="{1D48C7D0-BB57-1D37-F535-568DE4200F15}"/>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29C5E8AF-38DF-D66F-C6A2-D83FA54ABA64}"/>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D0EEB0A6-B9DB-4B40-EE2A-A60190737E23}"/>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E3035533-8C67-2A96-4DDC-BDD726A7BD44}"/>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4C8FB125-6961-AD41-F0FA-6071D89A14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2718" y="289662"/>
            <a:ext cx="3688636" cy="2074857"/>
          </a:xfrm>
          <a:prstGeom prst="rect">
            <a:avLst/>
          </a:prstGeom>
        </p:spPr>
      </p:pic>
      <p:sp>
        <p:nvSpPr>
          <p:cNvPr id="2" name="Title 1">
            <a:extLst>
              <a:ext uri="{FF2B5EF4-FFF2-40B4-BE49-F238E27FC236}">
                <a16:creationId xmlns:a16="http://schemas.microsoft.com/office/drawing/2014/main" id="{4C0D59EF-6249-6583-D936-D9FEF7709CCA}"/>
              </a:ext>
            </a:extLst>
          </p:cNvPr>
          <p:cNvSpPr>
            <a:spLocks noGrp="1" noChangeArrowheads="1"/>
          </p:cNvSpPr>
          <p:nvPr>
            <p:ph type="title"/>
          </p:nvPr>
        </p:nvSpPr>
        <p:spPr bwMode="auto">
          <a:xfrm>
            <a:off x="350446" y="2658560"/>
            <a:ext cx="8443107"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Avenue Baptist Church is an active and thriving City Church in the centre of Southend-on-Sea, with all the needs, challenges, and joys of suburban life. </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his year, they joyfully celebrated their 150th anniversary of service to their God. </a:t>
            </a:r>
            <a:r>
              <a:rPr lang="en-GB" altLang="en-US" sz="1800" dirty="0">
                <a:solidFill>
                  <a:schemeClr val="bg1"/>
                </a:solidFill>
                <a:latin typeface="Aptos" panose="020B0004020202020204" pitchFamily="34" charset="0"/>
                <a:ea typeface="Calibri" panose="020F0502020204030204" pitchFamily="34" charset="0"/>
                <a:cs typeface="Arial" panose="020B0604020202020204" pitchFamily="34" charset="0"/>
              </a:rPr>
              <a:t>T</a:t>
            </a: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heir minister Jane Guest sensed the underlying theme of ‘Celebrating God’s Faithfulness’ On the anniversary, Jonathan Edwards, former General Secretary of BUGB, spoke inspiringly on the importance of encouraging others.  They also welcomed Claire Blatchford, Regional Minister, local Councillors, MP’s and the former Mayor.</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The church held a month-long celebration: Birthday Party for seventy children, IDMC gospel choir, and AV4C contemporary gospel group, a Jonathan Veira concert- a Christian opera singer; and barn dance. Duggie Dug came to lead an All-age Service. Event tickets were sold for charity, and the money raised went to the Foodbank, homeless ministry, Compassion UK and Avenue Contact Centre. The church is on cloud nine praising their Wonderful Lord after celebrating and pulling together.</a:t>
            </a:r>
          </a:p>
        </p:txBody>
      </p:sp>
    </p:spTree>
    <p:extLst>
      <p:ext uri="{BB962C8B-B14F-4D97-AF65-F5344CB8AC3E}">
        <p14:creationId xmlns:p14="http://schemas.microsoft.com/office/powerpoint/2010/main" val="3759383840"/>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648-C747-3A07-B0C5-744509D951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434CBB-8492-0A78-8EE3-2ED6DC35B0B0}"/>
              </a:ext>
            </a:extLst>
          </p:cNvPr>
          <p:cNvSpPr>
            <a:spLocks noGrp="1"/>
          </p:cNvSpPr>
          <p:nvPr>
            <p:ph type="subTitle" idx="1"/>
          </p:nvPr>
        </p:nvSpPr>
        <p:spPr>
          <a:xfrm>
            <a:off x="298175" y="2841054"/>
            <a:ext cx="8443107" cy="377265"/>
          </a:xfrm>
        </p:spPr>
        <p:txBody>
          <a:bodyPr>
            <a:normAutofit fontScale="92500" lnSpcReduction="10000"/>
          </a:bodyPr>
          <a:lstStyle/>
          <a:p>
            <a:r>
              <a:rPr lang="en-GB" dirty="0">
                <a:solidFill>
                  <a:schemeClr val="bg1"/>
                </a:solidFill>
              </a:rPr>
              <a:t>Prayer Focus: Avenue Baptist Church</a:t>
            </a:r>
          </a:p>
        </p:txBody>
      </p:sp>
      <p:sp>
        <p:nvSpPr>
          <p:cNvPr id="7" name="Picture Placeholder 1">
            <a:extLst>
              <a:ext uri="{FF2B5EF4-FFF2-40B4-BE49-F238E27FC236}">
                <a16:creationId xmlns:a16="http://schemas.microsoft.com/office/drawing/2014/main" id="{8C89023D-81B2-7D57-E8A8-301A19134FB0}"/>
              </a:ext>
            </a:extLst>
          </p:cNvPr>
          <p:cNvSpPr txBox="1">
            <a:spLocks/>
          </p:cNvSpPr>
          <p:nvPr/>
        </p:nvSpPr>
        <p:spPr>
          <a:xfrm>
            <a:off x="631318" y="256740"/>
            <a:ext cx="5352040" cy="3699033"/>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8" name="Picture Placeholder 1">
            <a:extLst>
              <a:ext uri="{FF2B5EF4-FFF2-40B4-BE49-F238E27FC236}">
                <a16:creationId xmlns:a16="http://schemas.microsoft.com/office/drawing/2014/main" id="{0EBCD48A-76FA-C466-3FCD-901BA44753A6}"/>
              </a:ext>
            </a:extLst>
          </p:cNvPr>
          <p:cNvSpPr txBox="1">
            <a:spLocks/>
          </p:cNvSpPr>
          <p:nvPr/>
        </p:nvSpPr>
        <p:spPr>
          <a:xfrm>
            <a:off x="263386" y="344558"/>
            <a:ext cx="5643772" cy="3383606"/>
          </a:xfrm>
          <a:prstGeom prst="roundRect">
            <a:avLst>
              <a:gd name="adj" fmla="val 1858"/>
            </a:avLst>
          </a:prstGeom>
          <a:effectLst>
            <a:outerShdw blurRad="50800" dist="50800" dir="5400000" algn="tl" rotWithShape="0">
              <a:srgbClr val="000000">
                <a:alpha val="43000"/>
              </a:srgbClr>
            </a:outerShdw>
          </a:effectLst>
        </p:spPr>
        <p:txBody>
          <a:bodyPr/>
          <a:lstStyle/>
          <a:p>
            <a:endParaRPr lang="en-GB"/>
          </a:p>
        </p:txBody>
      </p:sp>
      <p:sp>
        <p:nvSpPr>
          <p:cNvPr id="10" name="Picture Placeholder 4">
            <a:extLst>
              <a:ext uri="{FF2B5EF4-FFF2-40B4-BE49-F238E27FC236}">
                <a16:creationId xmlns:a16="http://schemas.microsoft.com/office/drawing/2014/main" id="{10237471-F27E-0B28-6058-D699CAF7B10B}"/>
              </a:ext>
            </a:extLst>
          </p:cNvPr>
          <p:cNvSpPr txBox="1">
            <a:spLocks/>
          </p:cNvSpPr>
          <p:nvPr/>
        </p:nvSpPr>
        <p:spPr>
          <a:xfrm>
            <a:off x="402718" y="230237"/>
            <a:ext cx="5352040" cy="3699033"/>
          </a:xfrm>
          <a:prstGeom prst="roundRect">
            <a:avLst>
              <a:gd name="adj" fmla="val 1858"/>
            </a:avLst>
          </a:prstGeom>
          <a:effectLst>
            <a:outerShdw blurRad="50800" dist="50800" dir="5400000" algn="tl" rotWithShape="0">
              <a:srgbClr val="000000">
                <a:alpha val="43000"/>
              </a:srgbClr>
            </a:outerShdw>
          </a:effectLst>
        </p:spPr>
        <p:txBody>
          <a:bodyPr vert="horz" lIns="91440" tIns="45720" rIns="91440" bIns="45720" rtlCol="0" anchor="t">
            <a:normAutofit/>
          </a:bodyPr>
          <a:lstStyle/>
          <a:p>
            <a:endParaRPr lang="en-GB"/>
          </a:p>
        </p:txBody>
      </p:sp>
      <p:sp>
        <p:nvSpPr>
          <p:cNvPr id="11" name="Title 3">
            <a:extLst>
              <a:ext uri="{FF2B5EF4-FFF2-40B4-BE49-F238E27FC236}">
                <a16:creationId xmlns:a16="http://schemas.microsoft.com/office/drawing/2014/main" id="{A7312119-66AC-6193-7379-AE364EEA161C}"/>
              </a:ext>
            </a:extLst>
          </p:cNvPr>
          <p:cNvSpPr txBox="1">
            <a:spLocks/>
          </p:cNvSpPr>
          <p:nvPr/>
        </p:nvSpPr>
        <p:spPr>
          <a:xfrm>
            <a:off x="94850" y="4222470"/>
            <a:ext cx="9131611" cy="211337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lang="en-US" sz="3200" b="0" kern="1200" dirty="0">
                <a:solidFill>
                  <a:srgbClr val="3D3D3C"/>
                </a:solidFill>
                <a:latin typeface="Arial" panose="020B0604020202020204" pitchFamily="34" charset="0"/>
                <a:ea typeface="+mn-ea"/>
                <a:cs typeface="+mn-cs"/>
              </a:defRPr>
            </a:lvl1pPr>
          </a:lstStyle>
          <a:p>
            <a:endParaRPr lang="en-GB" sz="1800" dirty="0"/>
          </a:p>
        </p:txBody>
      </p:sp>
      <p:pic>
        <p:nvPicPr>
          <p:cNvPr id="4" name="Picture 3">
            <a:extLst>
              <a:ext uri="{FF2B5EF4-FFF2-40B4-BE49-F238E27FC236}">
                <a16:creationId xmlns:a16="http://schemas.microsoft.com/office/drawing/2014/main" id="{FD6958BA-3C16-30A8-9F04-C4766CA95E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3196" y="256740"/>
            <a:ext cx="1363326" cy="2423691"/>
          </a:xfrm>
          <a:prstGeom prst="rect">
            <a:avLst/>
          </a:prstGeom>
        </p:spPr>
      </p:pic>
      <p:sp>
        <p:nvSpPr>
          <p:cNvPr id="2" name="Title 1">
            <a:extLst>
              <a:ext uri="{FF2B5EF4-FFF2-40B4-BE49-F238E27FC236}">
                <a16:creationId xmlns:a16="http://schemas.microsoft.com/office/drawing/2014/main" id="{A430A806-4331-A9AA-8A0E-AAFD44195846}"/>
              </a:ext>
            </a:extLst>
          </p:cNvPr>
          <p:cNvSpPr>
            <a:spLocks noGrp="1" noChangeArrowheads="1"/>
          </p:cNvSpPr>
          <p:nvPr>
            <p:ph type="title"/>
          </p:nvPr>
        </p:nvSpPr>
        <p:spPr bwMode="auto">
          <a:xfrm>
            <a:off x="263386" y="3218319"/>
            <a:ext cx="844310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The busyness of church life continues, with a wedding and community funeral, four people coming into membership too since.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Prayers will be appreciated:</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For a new venture in summer 2027 where the church seeks to partner with TLG (Transforming Lives for Good) to cook and serve meals once a week in the school holidays for young families. Needed are volunteers and a cook. </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For the ability to balance the many blessings and richness of church life alongside the hardships of the times and the needs in the community.</a:t>
            </a:r>
            <a:b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br>
            <a:r>
              <a:rPr kumimoji="0" lang="en-GB" altLang="en-US" sz="1800" b="0" i="0" u="none" strike="noStrike" cap="none" normalizeH="0" baseline="0" dirty="0">
                <a:ln>
                  <a:noFill/>
                </a:ln>
                <a:solidFill>
                  <a:schemeClr val="bg1"/>
                </a:solidFill>
                <a:effectLst/>
                <a:latin typeface="Aptos" panose="020B0004020202020204" pitchFamily="34" charset="0"/>
                <a:ea typeface="Calibri" panose="020F0502020204030204" pitchFamily="34" charset="0"/>
                <a:cs typeface="Arial" panose="020B0604020202020204" pitchFamily="34" charset="0"/>
              </a:rPr>
              <a:t>* That they continue to be good stewards in the mission of Christ, reflecting His goodness and faithfulness as they seek to be people who ‘put courage into people.’</a:t>
            </a:r>
          </a:p>
        </p:txBody>
      </p:sp>
    </p:spTree>
    <p:extLst>
      <p:ext uri="{BB962C8B-B14F-4D97-AF65-F5344CB8AC3E}">
        <p14:creationId xmlns:p14="http://schemas.microsoft.com/office/powerpoint/2010/main" val="3493917023"/>
      </p:ext>
    </p:extLst>
  </p:cSld>
  <p:clrMapOvr>
    <a:masterClrMapping/>
  </p:clrMapOvr>
  <mc:AlternateContent xmlns:mc="http://schemas.openxmlformats.org/markup-compatibility/2006" xmlns:p14="http://schemas.microsoft.com/office/powerpoint/2010/main">
    <mc:Choice Requires="p14">
      <p:transition spd="med" p14:dur="700" advClick="0" advTm="12000">
        <p:fade/>
      </p:transition>
    </mc:Choice>
    <mc:Fallback xmlns="">
      <p:transition spd="med" advClick="0" advTm="12000">
        <p:fade/>
      </p:transition>
    </mc:Fallback>
  </mc:AlternateContent>
</p:sld>
</file>

<file path=ppt/theme/theme1.xml><?xml version="1.0" encoding="utf-8"?>
<a:theme xmlns:a="http://schemas.openxmlformats.org/drawingml/2006/main" name="EBA Prayer Focus Slides Arial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EBA Bariol">
      <a:majorFont>
        <a:latin typeface="Bariol"/>
        <a:ea typeface=""/>
        <a:cs typeface=""/>
      </a:majorFont>
      <a:minorFont>
        <a:latin typeface="Bariol"/>
        <a:ea typeface=""/>
        <a:cs typeface=""/>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EBA Prayer Focus Slides Arial Template</Template>
  <TotalTime>30</TotalTime>
  <Words>335</Words>
  <Application>Microsoft Macintosh PowerPoint</Application>
  <PresentationFormat>On-screen Show (4:3)</PresentationFormat>
  <Paragraphs>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Arial</vt:lpstr>
      <vt:lpstr>Calibri</vt:lpstr>
      <vt:lpstr>EBA Prayer Focus Slides Arial Template</vt:lpstr>
      <vt:lpstr>Avenue Baptist Church is an active and thriving City Church in the centre of Southend-on-Sea, with all the needs, challenges, and joys of suburban life. This year, they joyfully celebrated their 150th anniversary of service to their God. Their minister Jane Guest sensed the underlying theme of ‘Celebrating God’s Faithfulness’ On the anniversary, Jonathan Edwards, former General Secretary of BUGB, spoke inspiringly on the importance of encouraging others.  They also welcomed Claire Blatchford, Regional Minister, local Councillors, MP’s and the former Mayor. The church held a month-long celebration: Birthday Party for seventy children, IDMC gospel choir, and AV4C contemporary gospel group, a Jonathan Veira concert- a Christian opera singer; and barn dance. Duggie Dug came to lead an All-age Service. Event tickets were sold for charity, and the money raised went to the Foodbank, homeless ministry, Compassion UK and Avenue Contact Centre. The church is on cloud nine praising their Wonderful Lord after celebrating and pulling together.</vt:lpstr>
      <vt:lpstr>The busyness of church life continues, with a wedding and community funeral, four people coming into membership too since.  Prayers will be appreciated: * For a new venture in summer 2027 where the church seeks to partner with TLG (Transforming Lives for Good) to cook and serve meals once a week in the school holidays for young families. Needed are volunteers and a cook.  * For the ability to balance the many blessings and richness of church life alongside the hardships of the times and the needs in the community. * That they continue to be good stewards in the mission of Christ, reflecting His goodness and faithfulness as they seek to be people who ‘put courage into people.’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Elmswell Baptist Church is a small congregation of mainly retired people situated in an expanding village in central Suffolk. The lay pastor is Stephen Spurgeon.</dc:title>
  <dc:creator>andrew</dc:creator>
  <cp:lastModifiedBy>Eleanor Kelsey</cp:lastModifiedBy>
  <cp:revision>228</cp:revision>
  <cp:lastPrinted>2017-08-23T11:19:32Z</cp:lastPrinted>
  <dcterms:created xsi:type="dcterms:W3CDTF">2017-09-14T21:39:22Z</dcterms:created>
  <dcterms:modified xsi:type="dcterms:W3CDTF">2026-08-30T17:30:28Z</dcterms:modified>
</cp:coreProperties>
</file>