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
  </p:notesMasterIdLst>
  <p:handoutMasterIdLst>
    <p:handoutMasterId r:id="rId5"/>
  </p:handoutMasterIdLst>
  <p:sldIdLst>
    <p:sldId id="488" r:id="rId2"/>
    <p:sldId id="489" r:id="rId3"/>
  </p:sldIdLst>
  <p:sldSz cx="9144000" cy="5143500" type="screen16x9"/>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0B87B4C6-21A3-41EC-A9E3-A296362F6D9B}">
          <p14:sldIdLst>
            <p14:sldId id="488"/>
            <p14:sldId id="489"/>
          </p14:sldIdLst>
        </p14:section>
      </p14:sectionLst>
    </p:ex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3" orient="horz" pos="1620">
          <p15:clr>
            <a:srgbClr val="A4A3A4"/>
          </p15:clr>
        </p15:guide>
      </p15:sldGuideLst>
    </p:ext>
    <p:ext uri="{2D200454-40CA-4A62-9FC3-DE9A4176ACB9}">
      <p15:notesGuideLst xmlns:p15="http://schemas.microsoft.com/office/powerpoint/2012/main">
        <p15:guide id="1" orient="horz" pos="3223">
          <p15:clr>
            <a:srgbClr val="A4A3A4"/>
          </p15:clr>
        </p15:guide>
        <p15:guide id="2" pos="22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wwade@blueyonder.co.uk" initials="a" lastIdx="2" clrIdx="0">
    <p:extLst>
      <p:ext uri="{19B8F6BF-5375-455C-9EA6-DF929625EA0E}">
        <p15:presenceInfo xmlns:p15="http://schemas.microsoft.com/office/powerpoint/2012/main" userId="c87f5fd422b648e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3D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343FEF-EA7A-423D-A18F-E626320944B6}" v="2" dt="2024-08-07T11:17:45.6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616" autoAdjust="0"/>
    <p:restoredTop sz="85822" autoAdjust="0"/>
  </p:normalViewPr>
  <p:slideViewPr>
    <p:cSldViewPr snapToGrid="0" showGuides="1">
      <p:cViewPr varScale="1">
        <p:scale>
          <a:sx n="144" d="100"/>
          <a:sy n="144" d="100"/>
        </p:scale>
        <p:origin x="816" y="-776"/>
      </p:cViewPr>
      <p:guideLst>
        <p:guide orient="horz" pos="2160"/>
        <p:guide pos="2880"/>
        <p:guide orient="horz" pos="162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7812"/>
    </p:cViewPr>
  </p:sorterViewPr>
  <p:notesViewPr>
    <p:cSldViewPr snapToGrid="0">
      <p:cViewPr varScale="1">
        <p:scale>
          <a:sx n="80" d="100"/>
          <a:sy n="80" d="100"/>
        </p:scale>
        <p:origin x="-3906" y="-84"/>
      </p:cViewPr>
      <p:guideLst>
        <p:guide orient="horz" pos="3223"/>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11" Type="http://schemas.microsoft.com/office/2016/11/relationships/changesInfo" Target="changesInfos/changesInfo1.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w Wade" userId="c87f5fd422b648eb" providerId="LiveId" clId="{AE343FEF-EA7A-423D-A18F-E626320944B6}"/>
    <pc:docChg chg="custSel addSld delSld modSld sldOrd modSection">
      <pc:chgData name="Andrew Wade" userId="c87f5fd422b648eb" providerId="LiveId" clId="{AE343FEF-EA7A-423D-A18F-E626320944B6}" dt="2024-08-07T11:20:33.828" v="69" actId="14100"/>
      <pc:docMkLst>
        <pc:docMk/>
      </pc:docMkLst>
      <pc:sldChg chg="del">
        <pc:chgData name="Andrew Wade" userId="c87f5fd422b648eb" providerId="LiveId" clId="{AE343FEF-EA7A-423D-A18F-E626320944B6}" dt="2024-08-07T11:17:14.991" v="46" actId="2696"/>
        <pc:sldMkLst>
          <pc:docMk/>
          <pc:sldMk cId="2443241055" sldId="486"/>
        </pc:sldMkLst>
      </pc:sldChg>
      <pc:sldChg chg="addSp delSp modSp mod ord">
        <pc:chgData name="Andrew Wade" userId="c87f5fd422b648eb" providerId="LiveId" clId="{AE343FEF-EA7A-423D-A18F-E626320944B6}" dt="2024-08-07T11:19:11.699" v="61" actId="207"/>
        <pc:sldMkLst>
          <pc:docMk/>
          <pc:sldMk cId="4115539210" sldId="487"/>
        </pc:sldMkLst>
        <pc:spChg chg="mod">
          <ac:chgData name="Andrew Wade" userId="c87f5fd422b648eb" providerId="LiveId" clId="{AE343FEF-EA7A-423D-A18F-E626320944B6}" dt="2024-08-07T11:16:35.374" v="39" actId="6549"/>
          <ac:spMkLst>
            <pc:docMk/>
            <pc:sldMk cId="4115539210" sldId="487"/>
            <ac:spMk id="3" creationId="{89F9725F-C97F-AD97-9D17-B3FD9CC8883B}"/>
          </ac:spMkLst>
        </pc:spChg>
        <pc:spChg chg="mod">
          <ac:chgData name="Andrew Wade" userId="c87f5fd422b648eb" providerId="LiveId" clId="{AE343FEF-EA7A-423D-A18F-E626320944B6}" dt="2024-08-07T11:19:11.699" v="61" actId="207"/>
          <ac:spMkLst>
            <pc:docMk/>
            <pc:sldMk cId="4115539210" sldId="487"/>
            <ac:spMk id="4" creationId="{7533F58F-0D73-0A89-5521-1C5B319C3AA8}"/>
          </ac:spMkLst>
        </pc:spChg>
        <pc:spChg chg="add del mod">
          <ac:chgData name="Andrew Wade" userId="c87f5fd422b648eb" providerId="LiveId" clId="{AE343FEF-EA7A-423D-A18F-E626320944B6}" dt="2024-08-07T11:17:45.607" v="53"/>
          <ac:spMkLst>
            <pc:docMk/>
            <pc:sldMk cId="4115539210" sldId="487"/>
            <ac:spMk id="5" creationId="{358A1694-DC11-9444-10FD-0BC6F41EDE10}"/>
          </ac:spMkLst>
        </pc:spChg>
        <pc:picChg chg="del">
          <ac:chgData name="Andrew Wade" userId="c87f5fd422b648eb" providerId="LiveId" clId="{AE343FEF-EA7A-423D-A18F-E626320944B6}" dt="2024-08-07T11:16:39.888" v="40" actId="21"/>
          <ac:picMkLst>
            <pc:docMk/>
            <pc:sldMk cId="4115539210" sldId="487"/>
            <ac:picMk id="6" creationId="{B16D7333-6371-DC98-1404-CA8A5FBFFCB8}"/>
          </ac:picMkLst>
        </pc:picChg>
        <pc:picChg chg="add mod">
          <ac:chgData name="Andrew Wade" userId="c87f5fd422b648eb" providerId="LiveId" clId="{AE343FEF-EA7A-423D-A18F-E626320944B6}" dt="2024-08-07T11:17:46.405" v="55" actId="962"/>
          <ac:picMkLst>
            <pc:docMk/>
            <pc:sldMk cId="4115539210" sldId="487"/>
            <ac:picMk id="18" creationId="{2111C317-703F-EFD0-BAC9-0D05A6CA0158}"/>
          </ac:picMkLst>
        </pc:picChg>
      </pc:sldChg>
      <pc:sldChg chg="addSp delSp modSp add mod">
        <pc:chgData name="Andrew Wade" userId="c87f5fd422b648eb" providerId="LiveId" clId="{AE343FEF-EA7A-423D-A18F-E626320944B6}" dt="2024-08-07T11:20:33.828" v="69" actId="14100"/>
        <pc:sldMkLst>
          <pc:docMk/>
          <pc:sldMk cId="3073443205" sldId="488"/>
        </pc:sldMkLst>
        <pc:spChg chg="mod">
          <ac:chgData name="Andrew Wade" userId="c87f5fd422b648eb" providerId="LiveId" clId="{AE343FEF-EA7A-423D-A18F-E626320944B6}" dt="2024-08-07T11:20:33.828" v="69" actId="14100"/>
          <ac:spMkLst>
            <pc:docMk/>
            <pc:sldMk cId="3073443205" sldId="488"/>
            <ac:spMk id="4" creationId="{7533F58F-0D73-0A89-5521-1C5B319C3AA8}"/>
          </ac:spMkLst>
        </pc:spChg>
        <pc:spChg chg="del">
          <ac:chgData name="Andrew Wade" userId="c87f5fd422b648eb" providerId="LiveId" clId="{AE343FEF-EA7A-423D-A18F-E626320944B6}" dt="2024-08-07T11:17:35.516" v="48"/>
          <ac:spMkLst>
            <pc:docMk/>
            <pc:sldMk cId="3073443205" sldId="488"/>
            <ac:spMk id="5" creationId="{358A1694-DC11-9444-10FD-0BC6F41EDE10}"/>
          </ac:spMkLst>
        </pc:spChg>
        <pc:picChg chg="add mod">
          <ac:chgData name="Andrew Wade" userId="c87f5fd422b648eb" providerId="LiveId" clId="{AE343FEF-EA7A-423D-A18F-E626320944B6}" dt="2024-08-07T11:17:37.531" v="50" actId="962"/>
          <ac:picMkLst>
            <pc:docMk/>
            <pc:sldMk cId="3073443205" sldId="488"/>
            <ac:picMk id="6" creationId="{64C43C3A-2BDB-22CA-F255-7648FAE35F3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90FAF11-B041-491D-84A9-C4F76C39686A}"/>
              </a:ext>
            </a:extLst>
          </p:cNvPr>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a:p>
        </p:txBody>
      </p:sp>
      <p:sp>
        <p:nvSpPr>
          <p:cNvPr id="3" name="Date Placeholder 2">
            <a:extLst>
              <a:ext uri="{FF2B5EF4-FFF2-40B4-BE49-F238E27FC236}">
                <a16:creationId xmlns:a16="http://schemas.microsoft.com/office/drawing/2014/main" id="{EB98E343-5F82-4641-9F1D-769DED5A5AA0}"/>
              </a:ext>
            </a:extLst>
          </p:cNvPr>
          <p:cNvSpPr>
            <a:spLocks noGrp="1"/>
          </p:cNvSpPr>
          <p:nvPr>
            <p:ph type="dt" sz="quarter" idx="1"/>
          </p:nvPr>
        </p:nvSpPr>
        <p:spPr>
          <a:xfrm>
            <a:off x="4021294" y="0"/>
            <a:ext cx="3076363" cy="513508"/>
          </a:xfrm>
          <a:prstGeom prst="rect">
            <a:avLst/>
          </a:prstGeom>
        </p:spPr>
        <p:txBody>
          <a:bodyPr vert="horz" lIns="99048" tIns="49524" rIns="99048" bIns="49524" rtlCol="0"/>
          <a:lstStyle>
            <a:lvl1pPr algn="r">
              <a:defRPr sz="1300"/>
            </a:lvl1pPr>
          </a:lstStyle>
          <a:p>
            <a:fld id="{622355D3-2135-4A74-8075-BC6DF9B460BF}" type="datetimeFigureOut">
              <a:rPr lang="en-GB" smtClean="0"/>
              <a:t>22/08/2026</a:t>
            </a:fld>
            <a:endParaRPr lang="en-GB"/>
          </a:p>
        </p:txBody>
      </p:sp>
      <p:sp>
        <p:nvSpPr>
          <p:cNvPr id="4" name="Footer Placeholder 3">
            <a:extLst>
              <a:ext uri="{FF2B5EF4-FFF2-40B4-BE49-F238E27FC236}">
                <a16:creationId xmlns:a16="http://schemas.microsoft.com/office/drawing/2014/main" id="{8C415CB9-BE82-488B-A815-B01D14451DA8}"/>
              </a:ext>
            </a:extLst>
          </p:cNvPr>
          <p:cNvSpPr>
            <a:spLocks noGrp="1"/>
          </p:cNvSpPr>
          <p:nvPr>
            <p:ph type="ftr" sz="quarter" idx="2"/>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a:p>
        </p:txBody>
      </p:sp>
      <p:sp>
        <p:nvSpPr>
          <p:cNvPr id="5" name="Slide Number Placeholder 4">
            <a:extLst>
              <a:ext uri="{FF2B5EF4-FFF2-40B4-BE49-F238E27FC236}">
                <a16:creationId xmlns:a16="http://schemas.microsoft.com/office/drawing/2014/main" id="{86262CF3-5E8F-4357-8E25-FC1763BD30AD}"/>
              </a:ext>
            </a:extLst>
          </p:cNvPr>
          <p:cNvSpPr>
            <a:spLocks noGrp="1"/>
          </p:cNvSpPr>
          <p:nvPr>
            <p:ph type="sldNum" sz="quarter" idx="3"/>
          </p:nvPr>
        </p:nvSpPr>
        <p:spPr>
          <a:xfrm>
            <a:off x="4021294" y="9721107"/>
            <a:ext cx="3076363" cy="513507"/>
          </a:xfrm>
          <a:prstGeom prst="rect">
            <a:avLst/>
          </a:prstGeom>
        </p:spPr>
        <p:txBody>
          <a:bodyPr vert="horz" lIns="99048" tIns="49524" rIns="99048" bIns="49524" rtlCol="0" anchor="b"/>
          <a:lstStyle>
            <a:lvl1pPr algn="r">
              <a:defRPr sz="1300"/>
            </a:lvl1pPr>
          </a:lstStyle>
          <a:p>
            <a:fld id="{50B93C27-3F91-4430-B94C-DDC1BAA03813}" type="slidenum">
              <a:rPr lang="en-GB" smtClean="0"/>
              <a:t>‹#›</a:t>
            </a:fld>
            <a:endParaRPr lang="en-GB"/>
          </a:p>
        </p:txBody>
      </p:sp>
    </p:spTree>
    <p:extLst>
      <p:ext uri="{BB962C8B-B14F-4D97-AF65-F5344CB8AC3E}">
        <p14:creationId xmlns:p14="http://schemas.microsoft.com/office/powerpoint/2010/main" val="39561494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a:p>
        </p:txBody>
      </p:sp>
      <p:sp>
        <p:nvSpPr>
          <p:cNvPr id="3" name="Date Placeholder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22C5EC86-FAC9-410C-9BDE-956EA9C802BC}" type="datetimeFigureOut">
              <a:rPr lang="en-GB" smtClean="0"/>
              <a:t>22/08/2026</a:t>
            </a:fld>
            <a:endParaRPr lang="en-GB"/>
          </a:p>
        </p:txBody>
      </p:sp>
      <p:sp>
        <p:nvSpPr>
          <p:cNvPr id="4" name="Slide Image Placeholder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9048" tIns="49524" rIns="99048" bIns="49524" rtlCol="0" anchor="ctr"/>
          <a:lstStyle/>
          <a:p>
            <a:endParaRPr lang="en-GB"/>
          </a:p>
        </p:txBody>
      </p:sp>
      <p:sp>
        <p:nvSpPr>
          <p:cNvPr id="5" name="Notes Placehold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a:p>
        </p:txBody>
      </p:sp>
      <p:sp>
        <p:nvSpPr>
          <p:cNvPr id="7" name="Slide Number Placehold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7247E48A-B93D-4429-9AAD-6D160EA7DBA7}" type="slidenum">
              <a:rPr lang="en-GB" smtClean="0"/>
              <a:t>‹#›</a:t>
            </a:fld>
            <a:endParaRPr lang="en-GB"/>
          </a:p>
        </p:txBody>
      </p:sp>
    </p:spTree>
    <p:extLst>
      <p:ext uri="{BB962C8B-B14F-4D97-AF65-F5344CB8AC3E}">
        <p14:creationId xmlns:p14="http://schemas.microsoft.com/office/powerpoint/2010/main" val="181134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0AB72-CFDA-4584-B5F6-E7C894424F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C83AF4-9F6E-9327-5BA2-896D3087C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B09519-2995-0743-F7E4-E5D5D4038E2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413B496-6596-7BEC-0F1A-4D323FDD0B9C}"/>
              </a:ext>
            </a:extLst>
          </p:cNvPr>
          <p:cNvSpPr>
            <a:spLocks noGrp="1"/>
          </p:cNvSpPr>
          <p:nvPr>
            <p:ph type="sldNum" sz="quarter" idx="10"/>
          </p:nvPr>
        </p:nvSpPr>
        <p:spPr/>
        <p:txBody>
          <a:bodyPr/>
          <a:lstStyle/>
          <a:p>
            <a:fld id="{7247E48A-B93D-4429-9AAD-6D160EA7DBA7}" type="slidenum">
              <a:rPr lang="en-GB" smtClean="0"/>
              <a:t>1</a:t>
            </a:fld>
            <a:endParaRPr lang="en-GB"/>
          </a:p>
        </p:txBody>
      </p:sp>
    </p:spTree>
    <p:extLst>
      <p:ext uri="{BB962C8B-B14F-4D97-AF65-F5344CB8AC3E}">
        <p14:creationId xmlns:p14="http://schemas.microsoft.com/office/powerpoint/2010/main" val="1578285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4F803-CF84-6151-0BC7-97C73F64B0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7BD306-CEBE-9F75-FC5A-B066AEA1E6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016EC6-5002-186C-7C13-4B9B75B4F83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CB14E61-5BE3-C507-EBFF-92D3555FBBEF}"/>
              </a:ext>
            </a:extLst>
          </p:cNvPr>
          <p:cNvSpPr>
            <a:spLocks noGrp="1"/>
          </p:cNvSpPr>
          <p:nvPr>
            <p:ph type="sldNum" sz="quarter" idx="10"/>
          </p:nvPr>
        </p:nvSpPr>
        <p:spPr/>
        <p:txBody>
          <a:bodyPr/>
          <a:lstStyle/>
          <a:p>
            <a:fld id="{7247E48A-B93D-4429-9AAD-6D160EA7DBA7}" type="slidenum">
              <a:rPr lang="en-GB" smtClean="0"/>
              <a:t>2</a:t>
            </a:fld>
            <a:endParaRPr lang="en-GB"/>
          </a:p>
        </p:txBody>
      </p:sp>
    </p:spTree>
    <p:extLst>
      <p:ext uri="{BB962C8B-B14F-4D97-AF65-F5344CB8AC3E}">
        <p14:creationId xmlns:p14="http://schemas.microsoft.com/office/powerpoint/2010/main" val="39311979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7688" y="3348021"/>
            <a:ext cx="8348869" cy="895988"/>
          </a:xfrm>
        </p:spPr>
        <p:txBody>
          <a:bodyPr wrap="none" anchor="t">
            <a:normAutofit/>
          </a:bodyPr>
          <a:lstStyle>
            <a:lvl1pPr algn="l" defTabSz="685800" rtl="0" eaLnBrk="1" latinLnBrk="0" hangingPunct="1">
              <a:lnSpc>
                <a:spcPct val="90000"/>
              </a:lnSpc>
              <a:spcBef>
                <a:spcPct val="0"/>
              </a:spcBef>
              <a:buNone/>
              <a:defRPr lang="en-US" sz="4400" b="0" kern="1200" dirty="0">
                <a:solidFill>
                  <a:srgbClr val="3D3D3C"/>
                </a:solidFill>
                <a:latin typeface="Arial" panose="020B0604020202020204" pitchFamily="34" charset="0"/>
                <a:ea typeface="+mj-ea"/>
                <a:cs typeface="+mj-cs"/>
              </a:defRPr>
            </a:lvl1pPr>
          </a:lstStyle>
          <a:p>
            <a:r>
              <a:rPr lang="en-US"/>
              <a:t>Click to edit Master title style</a:t>
            </a:r>
            <a:endParaRPr lang="en-US" dirty="0"/>
          </a:p>
        </p:txBody>
      </p:sp>
      <p:sp>
        <p:nvSpPr>
          <p:cNvPr id="3" name="Subtitle 2"/>
          <p:cNvSpPr>
            <a:spLocks noGrp="1"/>
          </p:cNvSpPr>
          <p:nvPr>
            <p:ph type="subTitle" idx="1"/>
          </p:nvPr>
        </p:nvSpPr>
        <p:spPr>
          <a:xfrm>
            <a:off x="377686" y="2872409"/>
            <a:ext cx="8348869" cy="463892"/>
          </a:xfrm>
        </p:spPr>
        <p:txBody>
          <a:bodyPr anchor="b">
            <a:normAutofit/>
          </a:bodyPr>
          <a:lstStyle>
            <a:lvl1pPr marL="0" indent="0" algn="l">
              <a:buNone/>
              <a:defRPr sz="2400" b="0">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pPr>
              <a:defRPr/>
            </a:pPr>
            <a:fld id="{111664F0-4563-4CBA-A6FA-DD2AEB7A5845}" type="datetime1">
              <a:rPr lang="en-US" smtClean="0"/>
              <a:t>8/22/26</a:t>
            </a:fld>
            <a:endParaRPr lang="en-GB"/>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09588704"/>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stretch>
            <a:fillRect/>
          </a:stretch>
        </p:blipFill>
        <p:spPr>
          <a:xfrm>
            <a:off x="6516217" y="4029912"/>
            <a:ext cx="2399435" cy="274344"/>
          </a:xfrm>
          <a:prstGeom prst="rect">
            <a:avLst/>
          </a:prstGeom>
        </p:spPr>
      </p:pic>
    </p:spTree>
    <p:extLst>
      <p:ext uri="{BB962C8B-B14F-4D97-AF65-F5344CB8AC3E}">
        <p14:creationId xmlns:p14="http://schemas.microsoft.com/office/powerpoint/2010/main" val="4241962405"/>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7870" y="205979"/>
            <a:ext cx="8418443" cy="4363640"/>
          </a:xfrm>
        </p:spPr>
        <p:txBody>
          <a:bodyPr/>
          <a:lstStyle/>
          <a:p>
            <a:r>
              <a:rPr lang="en-US"/>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fld id="{83CCE42A-0676-4517-9366-E955CB8CEB05}" type="datetime1">
              <a:rPr lang="en-US" smtClean="0">
                <a:solidFill>
                  <a:srgbClr val="000000">
                    <a:tint val="75000"/>
                  </a:srgbClr>
                </a:solidFill>
              </a:rPr>
              <a:t>8/22/26</a:t>
            </a:fld>
            <a:endParaRPr lang="en-GB">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5" name="Slide Number Placeholder 5"/>
          <p:cNvSpPr>
            <a:spLocks noGrp="1"/>
          </p:cNvSpPr>
          <p:nvPr>
            <p:ph type="sldNum" sz="quarter" idx="12"/>
          </p:nvPr>
        </p:nvSpPr>
        <p:spPr/>
        <p:txBody>
          <a:bodyPr/>
          <a:lstStyle>
            <a:lvl1pPr>
              <a:defRPr/>
            </a:lvl1pPr>
          </a:lstStyle>
          <a:p>
            <a:pPr>
              <a:defRPr/>
            </a:pPr>
            <a:fld id="{F5CF7FE0-638E-4F96-981B-CE47DB4E6266}" type="slidenum">
              <a:rPr lang="en-GB">
                <a:solidFill>
                  <a:srgbClr val="000000">
                    <a:tint val="75000"/>
                  </a:srgbClr>
                </a:solidFill>
              </a:rPr>
              <a:pPr>
                <a:defRPr/>
              </a:pPr>
              <a:t>‹#›</a:t>
            </a:fld>
            <a:endParaRPr lang="en-GB">
              <a:solidFill>
                <a:srgbClr val="000000">
                  <a:tint val="75000"/>
                </a:srgbClr>
              </a:solidFill>
            </a:endParaRPr>
          </a:p>
        </p:txBody>
      </p:sp>
    </p:spTree>
    <p:extLst>
      <p:ext uri="{BB962C8B-B14F-4D97-AF65-F5344CB8AC3E}">
        <p14:creationId xmlns:p14="http://schemas.microsoft.com/office/powerpoint/2010/main" val="2332952198"/>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Just body text">
    <p:spTree>
      <p:nvGrpSpPr>
        <p:cNvPr id="1" name=""/>
        <p:cNvGrpSpPr/>
        <p:nvPr/>
      </p:nvGrpSpPr>
      <p:grpSpPr>
        <a:xfrm>
          <a:off x="0" y="0"/>
          <a:ext cx="0" cy="0"/>
          <a:chOff x="0" y="0"/>
          <a:chExt cx="0" cy="0"/>
        </a:xfrm>
      </p:grpSpPr>
      <p:sp>
        <p:nvSpPr>
          <p:cNvPr id="2" name="Title 1"/>
          <p:cNvSpPr>
            <a:spLocks noGrp="1"/>
          </p:cNvSpPr>
          <p:nvPr>
            <p:ph type="title"/>
          </p:nvPr>
        </p:nvSpPr>
        <p:spPr>
          <a:xfrm>
            <a:off x="347870" y="1091443"/>
            <a:ext cx="8418443" cy="674031"/>
          </a:xfrm>
        </p:spPr>
        <p:txBody>
          <a:bodyPr anchor="t" anchorCtr="0">
            <a:spAutoFit/>
          </a:bodyPr>
          <a:lstStyle/>
          <a:p>
            <a:r>
              <a:rPr lang="en-US"/>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fld id="{83CCE42A-0676-4517-9366-E955CB8CEB05}" type="datetime1">
              <a:rPr lang="en-US" smtClean="0">
                <a:solidFill>
                  <a:srgbClr val="000000">
                    <a:tint val="75000"/>
                  </a:srgbClr>
                </a:solidFill>
              </a:rPr>
              <a:t>8/22/26</a:t>
            </a:fld>
            <a:endParaRPr lang="en-GB">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5" name="Slide Number Placeholder 5"/>
          <p:cNvSpPr>
            <a:spLocks noGrp="1"/>
          </p:cNvSpPr>
          <p:nvPr>
            <p:ph type="sldNum" sz="quarter" idx="12"/>
          </p:nvPr>
        </p:nvSpPr>
        <p:spPr>
          <a:xfrm>
            <a:off x="6738730" y="4767264"/>
            <a:ext cx="2057400" cy="273844"/>
          </a:xfrm>
        </p:spPr>
        <p:txBody>
          <a:bodyPr/>
          <a:lstStyle>
            <a:lvl1pPr>
              <a:defRPr/>
            </a:lvl1pPr>
          </a:lstStyle>
          <a:p>
            <a:pPr>
              <a:defRPr/>
            </a:pPr>
            <a:fld id="{F5CF7FE0-638E-4F96-981B-CE47DB4E6266}" type="slidenum">
              <a:rPr lang="en-GB">
                <a:solidFill>
                  <a:srgbClr val="000000">
                    <a:tint val="75000"/>
                  </a:srgbClr>
                </a:solidFill>
              </a:rPr>
              <a:pPr>
                <a:defRPr/>
              </a:pPr>
              <a:t>‹#›</a:t>
            </a:fld>
            <a:endParaRPr lang="en-GB">
              <a:solidFill>
                <a:srgbClr val="000000">
                  <a:tint val="75000"/>
                </a:srgbClr>
              </a:solidFill>
            </a:endParaRPr>
          </a:p>
        </p:txBody>
      </p:sp>
    </p:spTree>
    <p:extLst>
      <p:ext uri="{BB962C8B-B14F-4D97-AF65-F5344CB8AC3E}">
        <p14:creationId xmlns:p14="http://schemas.microsoft.com/office/powerpoint/2010/main" val="572118088"/>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ongs Centred">
    <p:spTree>
      <p:nvGrpSpPr>
        <p:cNvPr id="1" name=""/>
        <p:cNvGrpSpPr/>
        <p:nvPr/>
      </p:nvGrpSpPr>
      <p:grpSpPr>
        <a:xfrm>
          <a:off x="0" y="0"/>
          <a:ext cx="0" cy="0"/>
          <a:chOff x="0" y="0"/>
          <a:chExt cx="0" cy="0"/>
        </a:xfrm>
      </p:grpSpPr>
      <p:sp>
        <p:nvSpPr>
          <p:cNvPr id="6" name="Rectangle 5"/>
          <p:cNvSpPr/>
          <p:nvPr userDrawn="1"/>
        </p:nvSpPr>
        <p:spPr>
          <a:xfrm>
            <a:off x="0" y="4725786"/>
            <a:ext cx="9144000" cy="417714"/>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 name="Title 1"/>
          <p:cNvSpPr>
            <a:spLocks noGrp="1"/>
          </p:cNvSpPr>
          <p:nvPr>
            <p:ph type="title"/>
          </p:nvPr>
        </p:nvSpPr>
        <p:spPr>
          <a:xfrm>
            <a:off x="397567" y="387624"/>
            <a:ext cx="8348869" cy="674031"/>
          </a:xfrm>
        </p:spPr>
        <p:txBody>
          <a:bodyPr anchor="t" anchorCtr="0">
            <a:spAutoFit/>
          </a:bodyPr>
          <a:lstStyle>
            <a:lvl1pPr algn="ctr">
              <a:defRPr lang="en-US" sz="4200" b="0" kern="1200" dirty="0" smtClean="0">
                <a:ln w="6350">
                  <a:noFill/>
                </a:ln>
                <a:solidFill>
                  <a:srgbClr val="3D3D3C"/>
                </a:solidFill>
                <a:effectLst>
                  <a:glow>
                    <a:schemeClr val="bg1"/>
                  </a:glow>
                </a:effectLst>
                <a:latin typeface="Arial" panose="020B0604020202020204" pitchFamily="34" charset="0"/>
                <a:ea typeface="+mj-ea"/>
                <a:cs typeface="+mj-cs"/>
              </a:defRPr>
            </a:lvl1p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1534638"/>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lank No Base Bar">
    <p:spTree>
      <p:nvGrpSpPr>
        <p:cNvPr id="1" name=""/>
        <p:cNvGrpSpPr/>
        <p:nvPr/>
      </p:nvGrpSpPr>
      <p:grpSpPr>
        <a:xfrm>
          <a:off x="0" y="0"/>
          <a:ext cx="0" cy="0"/>
          <a:chOff x="0" y="0"/>
          <a:chExt cx="0" cy="0"/>
        </a:xfrm>
      </p:grpSpPr>
      <p:sp>
        <p:nvSpPr>
          <p:cNvPr id="11" name="TextBox 10"/>
          <p:cNvSpPr txBox="1"/>
          <p:nvPr userDrawn="1"/>
        </p:nvSpPr>
        <p:spPr>
          <a:xfrm>
            <a:off x="934280" y="327987"/>
            <a:ext cx="7275443" cy="4293709"/>
          </a:xfrm>
          <a:prstGeom prst="rect">
            <a:avLst/>
          </a:prstGeom>
          <a:noFill/>
        </p:spPr>
        <p:txBody>
          <a:bodyPr wrap="square" rtlCol="0">
            <a:noAutofit/>
          </a:bodyPr>
          <a:lstStyle/>
          <a:p>
            <a:pPr algn="ctr"/>
            <a:endParaRPr lang="en-GB" sz="4200" dirty="0">
              <a:solidFill>
                <a:srgbClr val="3D3D3C"/>
              </a:solidFill>
              <a:latin typeface="Arial" panose="020B0604020202020204" pitchFamily="34" charset="0"/>
            </a:endParaRPr>
          </a:p>
        </p:txBody>
      </p:sp>
    </p:spTree>
    <p:extLst>
      <p:ext uri="{BB962C8B-B14F-4D97-AF65-F5344CB8AC3E}">
        <p14:creationId xmlns:p14="http://schemas.microsoft.com/office/powerpoint/2010/main" val="4202617698"/>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9672" y="1264756"/>
            <a:ext cx="5544656" cy="2454964"/>
          </a:xfrm>
          <a:prstGeom prst="rect">
            <a:avLst/>
          </a:prstGeom>
        </p:spPr>
      </p:pic>
    </p:spTree>
    <p:extLst>
      <p:ext uri="{BB962C8B-B14F-4D97-AF65-F5344CB8AC3E}">
        <p14:creationId xmlns:p14="http://schemas.microsoft.com/office/powerpoint/2010/main" val="432223074"/>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3" name="Rectangle 2"/>
          <p:cNvSpPr/>
          <p:nvPr userDrawn="1"/>
        </p:nvSpPr>
        <p:spPr>
          <a:xfrm>
            <a:off x="0" y="4584424"/>
            <a:ext cx="9144000" cy="559076"/>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578708"/>
            <a:ext cx="9144000" cy="577964"/>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99672" y="906952"/>
            <a:ext cx="5544656" cy="2454964"/>
          </a:xfrm>
          <a:prstGeom prst="rect">
            <a:avLst/>
          </a:prstGeom>
        </p:spPr>
      </p:pic>
    </p:spTree>
    <p:extLst>
      <p:ext uri="{BB962C8B-B14F-4D97-AF65-F5344CB8AC3E}">
        <p14:creationId xmlns:p14="http://schemas.microsoft.com/office/powerpoint/2010/main" val="1595542712"/>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380176" y="162031"/>
            <a:ext cx="6219408" cy="994172"/>
          </a:xfrm>
        </p:spPr>
        <p:txBody>
          <a:bodyPr>
            <a:normAutofit/>
          </a:bodyPr>
          <a:lstStyle>
            <a:lvl1pPr>
              <a:defRPr sz="4200"/>
            </a:lvl1pPr>
          </a:lstStyle>
          <a:p>
            <a:r>
              <a:rPr lang="en-US"/>
              <a:t>Click to edit Master title style</a:t>
            </a:r>
            <a:endParaRPr lang="en-US" dirty="0"/>
          </a:p>
        </p:txBody>
      </p:sp>
      <p:sp>
        <p:nvSpPr>
          <p:cNvPr id="3" name="Content Placeholder 2"/>
          <p:cNvSpPr>
            <a:spLocks noGrp="1"/>
          </p:cNvSpPr>
          <p:nvPr>
            <p:ph idx="1"/>
          </p:nvPr>
        </p:nvSpPr>
        <p:spPr>
          <a:xfrm>
            <a:off x="392745" y="1235042"/>
            <a:ext cx="835369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1E337A1B-CBE0-46EA-A71E-8E715F7007B1}" type="datetime1">
              <a:rPr lang="en-US" smtClean="0"/>
              <a:t>8/22/26</a:t>
            </a:fld>
            <a:endParaRPr lang="en-GB"/>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7D194DFD-B235-4DCD-A12E-3D2FCC86B21A}" type="slidenum">
              <a:rPr lang="en-GB" altLang="en-US" smtClean="0"/>
              <a:pPr/>
              <a:t>‹#›</a:t>
            </a:fld>
            <a:endParaRPr lang="en-GB" altLang="en-US" dirty="0"/>
          </a:p>
        </p:txBody>
      </p:sp>
    </p:spTree>
    <p:extLst>
      <p:ext uri="{BB962C8B-B14F-4D97-AF65-F5344CB8AC3E}">
        <p14:creationId xmlns:p14="http://schemas.microsoft.com/office/powerpoint/2010/main" val="327074822"/>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377687" y="3348021"/>
            <a:ext cx="8348870" cy="917698"/>
          </a:xfrm>
        </p:spPr>
        <p:txBody>
          <a:bodyPr wrap="none" anchor="t">
            <a:normAutofit/>
          </a:bodyPr>
          <a:lstStyle>
            <a:lvl1pPr algn="l">
              <a:defRPr sz="4200" b="0" spc="-225">
                <a:solidFill>
                  <a:srgbClr val="3D3D3C"/>
                </a:solidFill>
                <a:effectLst/>
                <a:latin typeface="Arial" panose="020B0604020202020204" pitchFamily="34" charset="0"/>
              </a:defRPr>
            </a:lvl1pPr>
          </a:lstStyle>
          <a:p>
            <a:r>
              <a:rPr lang="en-US"/>
              <a:t>Click to edit Master title style</a:t>
            </a:r>
            <a:endParaRPr lang="en-US" dirty="0"/>
          </a:p>
        </p:txBody>
      </p:sp>
      <p:sp>
        <p:nvSpPr>
          <p:cNvPr id="8" name="Subtitle 2"/>
          <p:cNvSpPr>
            <a:spLocks noGrp="1"/>
          </p:cNvSpPr>
          <p:nvPr>
            <p:ph type="subTitle" idx="1"/>
          </p:nvPr>
        </p:nvSpPr>
        <p:spPr>
          <a:xfrm>
            <a:off x="377687" y="2872409"/>
            <a:ext cx="8348870" cy="474594"/>
          </a:xfrm>
        </p:spPr>
        <p:txBody>
          <a:bodyPr anchor="b">
            <a:normAutofit/>
          </a:bodyPr>
          <a:lstStyle>
            <a:lvl1pPr marL="0" indent="0" algn="l">
              <a:buNone/>
              <a:defRPr sz="2400" b="0">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C162092E-3F2F-44A3-A6A9-A1C0D15FA81F}" type="datetime1">
              <a:rPr lang="en-US" smtClean="0"/>
              <a:t>8/22/26</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32485385"/>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90115" y="184394"/>
            <a:ext cx="6219408" cy="9941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392745" y="1369218"/>
            <a:ext cx="4128578"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590795" y="1369218"/>
            <a:ext cx="4135762"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4DB5D60A-0BB5-41B8-9502-D2606D9A91BE}" type="datetime1">
              <a:rPr lang="en-US" smtClean="0"/>
              <a:t>8/22/26</a:t>
            </a:fld>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89511496"/>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97565" y="184394"/>
            <a:ext cx="6261652"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02683" y="1171421"/>
            <a:ext cx="4047927" cy="617934"/>
          </a:xfrm>
        </p:spPr>
        <p:txBody>
          <a:bodyPr anchor="b">
            <a:normAutofit/>
          </a:bodyPr>
          <a:lstStyle>
            <a:lvl1pPr marL="0" indent="0">
              <a:buNone/>
              <a:defRPr sz="2400" b="1">
                <a:solidFill>
                  <a:srgbClr val="3D3D3C"/>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02683" y="1789355"/>
            <a:ext cx="4047927"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90185" y="1171421"/>
            <a:ext cx="4056250" cy="617934"/>
          </a:xfrm>
        </p:spPr>
        <p:txBody>
          <a:bodyPr vert="horz" lIns="91440" tIns="45720" rIns="91440" bIns="45720" rtlCol="0" anchor="b">
            <a:normAutofit/>
          </a:bodyPr>
          <a:lstStyle>
            <a:lvl1pPr>
              <a:buNone/>
              <a:defRPr lang="en-US" sz="2400" b="1">
                <a:solidFill>
                  <a:srgbClr val="3D3D3C"/>
                </a:soli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4690185" y="1789355"/>
            <a:ext cx="405625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89402332-ED9C-4E44-8BDC-FDC2196864A7}" type="datetime1">
              <a:rPr lang="en-US" smtClean="0"/>
              <a:t>8/22/26</a:t>
            </a:fld>
            <a:endParaRPr lang="en-GB"/>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51976090"/>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7749" y="387624"/>
            <a:ext cx="6221895" cy="588896"/>
          </a:xfrm>
        </p:spPr>
        <p:txBody>
          <a:bodyPr anchor="t" anchorCtr="0">
            <a:normAutofit/>
          </a:bodyPr>
          <a:lstStyle>
            <a:lvl1pPr algn="l">
              <a:defRPr lang="en-US" sz="4200" b="0" kern="1200" dirty="0" smtClean="0">
                <a:ln w="6350">
                  <a:noFill/>
                </a:ln>
                <a:solidFill>
                  <a:srgbClr val="3D3D3C"/>
                </a:solidFill>
                <a:effectLst>
                  <a:glow>
                    <a:schemeClr val="bg1"/>
                  </a:glow>
                </a:effectLst>
                <a:latin typeface="Arial" panose="020B0604020202020204" pitchFamily="34" charset="0"/>
                <a:ea typeface="+mj-ea"/>
                <a:cs typeface="+mj-cs"/>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FA1EC06F-19BF-4C31-8E25-977409355A5E}" type="datetime1">
              <a:rPr lang="en-US" smtClean="0"/>
              <a:t>8/22/26</a:t>
            </a:fld>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84686179"/>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A9AD27F-BFEF-4636-92C8-76AE31339A19}" type="datetime1">
              <a:rPr lang="en-US" smtClean="0"/>
              <a:t>8/22/26</a:t>
            </a:fld>
            <a:endParaRPr lang="en-GB"/>
          </a:p>
        </p:txBody>
      </p:sp>
      <p:sp>
        <p:nvSpPr>
          <p:cNvPr id="3" name="Footer Placeholder 2"/>
          <p:cNvSpPr>
            <a:spLocks noGrp="1"/>
          </p:cNvSpPr>
          <p:nvPr>
            <p:ph type="ftr" sz="quarter" idx="11"/>
          </p:nvPr>
        </p:nvSpPr>
        <p:spPr/>
        <p:txBody>
          <a:bodyPr/>
          <a:lstStyle/>
          <a:p>
            <a:pPr>
              <a:defRPr/>
            </a:pPr>
            <a:endParaRPr lang="en-GB"/>
          </a:p>
        </p:txBody>
      </p:sp>
      <p:sp>
        <p:nvSpPr>
          <p:cNvPr id="4" name="Slide Number Placeholder 3"/>
          <p:cNvSpPr>
            <a:spLocks noGrp="1"/>
          </p:cNvSpPr>
          <p:nvPr>
            <p:ph type="sldNum" sz="quarter" idx="12"/>
          </p:nvPr>
        </p:nvSpPr>
        <p:spPr/>
        <p:txBody>
          <a:bodyPr/>
          <a:lstStyle>
            <a:lvl1pPr>
              <a:defRPr>
                <a:solidFill>
                  <a:schemeClr val="tx1">
                    <a:lumMod val="65000"/>
                  </a:schemeClr>
                </a:solidFill>
              </a:defRPr>
            </a:lvl1pPr>
          </a:lstStyle>
          <a:p>
            <a:fld id="{9BC2D040-2D5F-40EB-B6C8-5D6F836E7514}" type="slidenum">
              <a:rPr lang="en-GB" altLang="en-US" smtClean="0"/>
              <a:pPr/>
              <a:t>‹#›</a:t>
            </a:fld>
            <a:endParaRPr lang="en-GB" altLang="en-US" dirty="0"/>
          </a:p>
        </p:txBody>
      </p:sp>
    </p:spTree>
    <p:extLst>
      <p:ext uri="{BB962C8B-B14F-4D97-AF65-F5344CB8AC3E}">
        <p14:creationId xmlns:p14="http://schemas.microsoft.com/office/powerpoint/2010/main" val="3927378285"/>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Picture Placeholder 2"/>
          <p:cNvSpPr>
            <a:spLocks noGrp="1" noChangeAspect="1"/>
          </p:cNvSpPr>
          <p:nvPr>
            <p:ph type="pic" idx="15" hasCustomPrompt="1"/>
          </p:nvPr>
        </p:nvSpPr>
        <p:spPr>
          <a:xfrm>
            <a:off x="402718" y="232747"/>
            <a:ext cx="5352040" cy="2774275"/>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dirty="0"/>
              <a:t>Click icon to add picture from Prayer Focus church</a:t>
            </a:r>
          </a:p>
        </p:txBody>
      </p:sp>
      <p:sp>
        <p:nvSpPr>
          <p:cNvPr id="8" name="Subtitle 2"/>
          <p:cNvSpPr>
            <a:spLocks noGrp="1"/>
          </p:cNvSpPr>
          <p:nvPr>
            <p:ph type="subTitle" idx="1" hasCustomPrompt="1"/>
          </p:nvPr>
        </p:nvSpPr>
        <p:spPr>
          <a:xfrm>
            <a:off x="417443" y="2842591"/>
            <a:ext cx="8348870" cy="474594"/>
          </a:xfrm>
        </p:spPr>
        <p:txBody>
          <a:bodyPr anchor="b">
            <a:normAutofit/>
          </a:bodyPr>
          <a:lstStyle>
            <a:lvl1pPr marL="0" indent="0" algn="l">
              <a:buNone/>
              <a:defRPr sz="2400" b="1">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Prayer Focus: Click to edit name of church</a:t>
            </a:r>
          </a:p>
        </p:txBody>
      </p:sp>
      <p:sp>
        <p:nvSpPr>
          <p:cNvPr id="12" name="Title 1"/>
          <p:cNvSpPr>
            <a:spLocks noGrp="1"/>
          </p:cNvSpPr>
          <p:nvPr>
            <p:ph type="title" hasCustomPrompt="1"/>
          </p:nvPr>
        </p:nvSpPr>
        <p:spPr>
          <a:xfrm>
            <a:off x="556591" y="3324641"/>
            <a:ext cx="8219661" cy="1326872"/>
          </a:xfrm>
        </p:spPr>
        <p:txBody>
          <a:bodyPr anchor="t" anchorCtr="0">
            <a:noAutofit/>
          </a:bodyPr>
          <a:lstStyle>
            <a:lvl1pPr algn="l">
              <a:defRPr lang="en-US" sz="3200" b="0" kern="1200" dirty="0">
                <a:solidFill>
                  <a:srgbClr val="3D3D3C"/>
                </a:solidFill>
                <a:latin typeface="Arial" panose="020B0604020202020204" pitchFamily="34" charset="0"/>
                <a:ea typeface="+mn-ea"/>
                <a:cs typeface="+mn-cs"/>
              </a:defRPr>
            </a:lvl1pPr>
          </a:lstStyle>
          <a:p>
            <a:r>
              <a:rPr lang="en-US" dirty="0"/>
              <a:t>Click to edit prayer point(s)</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648281"/>
            <a:ext cx="9144000" cy="577964"/>
          </a:xfrm>
          <a:prstGeom prst="rect">
            <a:avLst/>
          </a:prstGeom>
        </p:spPr>
      </p:pic>
    </p:spTree>
    <p:extLst>
      <p:ext uri="{BB962C8B-B14F-4D97-AF65-F5344CB8AC3E}">
        <p14:creationId xmlns:p14="http://schemas.microsoft.com/office/powerpoint/2010/main" val="3849640511"/>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357810" y="162031"/>
            <a:ext cx="6301408" cy="99417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99064" y="3223127"/>
            <a:ext cx="2205038" cy="432197"/>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999064" y="1692265"/>
            <a:ext cx="2205038"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999064" y="3655325"/>
            <a:ext cx="220503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426748" y="3223127"/>
            <a:ext cx="2197894" cy="432197"/>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426747" y="1692265"/>
            <a:ext cx="2197894"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425734" y="3655324"/>
            <a:ext cx="2200805"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5853243" y="3223127"/>
            <a:ext cx="2199085" cy="432197"/>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5853242" y="1692265"/>
            <a:ext cx="2199085"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5853148" y="3655322"/>
            <a:ext cx="220199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pPr>
              <a:defRPr/>
            </a:pPr>
            <a:fld id="{A4ED95A0-587E-44C4-8551-E475C85EC0D1}" type="datetime1">
              <a:rPr lang="en-US" smtClean="0"/>
              <a:t>8/22/26</a:t>
            </a:fld>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43715928"/>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w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0" y="4725786"/>
            <a:ext cx="9144000" cy="417714"/>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 name="Title Placeholder 1"/>
          <p:cNvSpPr>
            <a:spLocks noGrp="1"/>
          </p:cNvSpPr>
          <p:nvPr>
            <p:ph type="title"/>
          </p:nvPr>
        </p:nvSpPr>
        <p:spPr>
          <a:xfrm>
            <a:off x="390115" y="184394"/>
            <a:ext cx="6219408"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02684" y="1235042"/>
            <a:ext cx="8353690" cy="32635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90114" y="4767264"/>
            <a:ext cx="2057400" cy="273844"/>
          </a:xfrm>
          <a:prstGeom prst="rect">
            <a:avLst/>
          </a:prstGeom>
        </p:spPr>
        <p:txBody>
          <a:bodyPr vert="horz" lIns="91440" tIns="45720" rIns="91440" bIns="45720" rtlCol="0" anchor="ctr"/>
          <a:lstStyle>
            <a:lvl1pPr algn="l">
              <a:defRPr sz="900">
                <a:solidFill>
                  <a:schemeClr val="tx1">
                    <a:lumMod val="65000"/>
                  </a:schemeClr>
                </a:solidFill>
                <a:latin typeface="Arial" panose="020B0604020202020204" pitchFamily="34" charset="0"/>
              </a:defRPr>
            </a:lvl1pPr>
          </a:lstStyle>
          <a:p>
            <a:fld id="{3DD79EEF-EDA5-4B0F-95F6-036D878614DA}" type="datetime1">
              <a:rPr lang="en-US" smtClean="0"/>
              <a:pPr/>
              <a:t>8/22/26</a:t>
            </a:fld>
            <a:endParaRPr lang="en-GB" dirty="0"/>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900">
                <a:solidFill>
                  <a:schemeClr val="tx1">
                    <a:lumMod val="65000"/>
                  </a:schemeClr>
                </a:solidFill>
                <a:latin typeface="Arial" panose="020B0604020202020204" pitchFamily="34" charset="0"/>
              </a:defRPr>
            </a:lvl1pPr>
          </a:lstStyle>
          <a:p>
            <a:endParaRPr lang="en-GB" dirty="0"/>
          </a:p>
        </p:txBody>
      </p:sp>
      <p:sp>
        <p:nvSpPr>
          <p:cNvPr id="6" name="Slide Number Placeholder 5"/>
          <p:cNvSpPr>
            <a:spLocks noGrp="1"/>
          </p:cNvSpPr>
          <p:nvPr>
            <p:ph type="sldNum" sz="quarter" idx="4"/>
          </p:nvPr>
        </p:nvSpPr>
        <p:spPr>
          <a:xfrm>
            <a:off x="6698974" y="4767264"/>
            <a:ext cx="2057400" cy="273844"/>
          </a:xfrm>
          <a:prstGeom prst="rect">
            <a:avLst/>
          </a:prstGeom>
        </p:spPr>
        <p:txBody>
          <a:bodyPr vert="horz" lIns="91440" tIns="45720" rIns="91440" bIns="45720" rtlCol="0" anchor="ctr"/>
          <a:lstStyle>
            <a:lvl1pPr algn="r">
              <a:defRPr sz="900">
                <a:solidFill>
                  <a:schemeClr val="tx1">
                    <a:lumMod val="65000"/>
                  </a:schemeClr>
                </a:solidFill>
                <a:latin typeface="Arial" panose="020B0604020202020204" pitchFamily="34" charset="0"/>
              </a:defRPr>
            </a:lvl1pPr>
          </a:lstStyle>
          <a:p>
            <a:fld id="{8469DAC7-2BB9-4049-AE2F-D750F07B8F8C}" type="slidenum">
              <a:rPr lang="en-GB" smtClean="0"/>
              <a:pPr/>
              <a:t>‹#›</a:t>
            </a:fld>
            <a:endParaRPr lang="en-GB" dirty="0"/>
          </a:p>
        </p:txBody>
      </p:sp>
      <p:pic>
        <p:nvPicPr>
          <p:cNvPr id="9" name="Picture 8"/>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732877" y="197376"/>
            <a:ext cx="2023497" cy="895928"/>
          </a:xfrm>
          <a:prstGeom prst="rect">
            <a:avLst/>
          </a:prstGeom>
        </p:spPr>
      </p:pic>
    </p:spTree>
    <p:extLst>
      <p:ext uri="{BB962C8B-B14F-4D97-AF65-F5344CB8AC3E}">
        <p14:creationId xmlns:p14="http://schemas.microsoft.com/office/powerpoint/2010/main" val="3118290861"/>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709" r:id="rId8"/>
    <p:sldLayoutId id="2147483699" r:id="rId9"/>
    <p:sldLayoutId id="2147483702" r:id="rId10"/>
    <p:sldLayoutId id="2147483703" r:id="rId11"/>
    <p:sldLayoutId id="2147483708" r:id="rId12"/>
    <p:sldLayoutId id="2147483707" r:id="rId13"/>
    <p:sldLayoutId id="2147483706" r:id="rId14"/>
    <p:sldLayoutId id="2147483704" r:id="rId15"/>
    <p:sldLayoutId id="2147483705" r:id="rId16"/>
  </p:sldLayoutIdLst>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hf hdr="0" ftr="0" dt="0"/>
  <p:txStyles>
    <p:titleStyle>
      <a:lvl1pPr algn="l" defTabSz="685800" rtl="0" eaLnBrk="1" latinLnBrk="0" hangingPunct="1">
        <a:lnSpc>
          <a:spcPct val="90000"/>
        </a:lnSpc>
        <a:spcBef>
          <a:spcPct val="0"/>
        </a:spcBef>
        <a:buNone/>
        <a:defRPr sz="4200" b="0" kern="1200">
          <a:solidFill>
            <a:srgbClr val="3D3D3C"/>
          </a:solidFill>
          <a:latin typeface="Arial" panose="020B06040202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3200" kern="1200">
          <a:solidFill>
            <a:srgbClr val="3D3D3C"/>
          </a:solidFill>
          <a:latin typeface="Arial" panose="020B06040202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800" kern="1200">
          <a:solidFill>
            <a:srgbClr val="3D3D3C"/>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400" kern="1200">
          <a:solidFill>
            <a:srgbClr val="3D3D3C"/>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2000" kern="1200">
          <a:solidFill>
            <a:srgbClr val="3D3D3C"/>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2000" kern="1200">
          <a:solidFill>
            <a:srgbClr val="3D3D3C"/>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6E828-A540-7537-D3A8-EA6BCBB7144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9F9725F-C97F-AD97-9D17-B3FD9CC8883B}"/>
              </a:ext>
            </a:extLst>
          </p:cNvPr>
          <p:cNvSpPr>
            <a:spLocks noGrp="1"/>
          </p:cNvSpPr>
          <p:nvPr>
            <p:ph type="subTitle" idx="1"/>
          </p:nvPr>
        </p:nvSpPr>
        <p:spPr>
          <a:xfrm>
            <a:off x="175290" y="2107765"/>
            <a:ext cx="8559182" cy="348536"/>
          </a:xfrm>
        </p:spPr>
        <p:txBody>
          <a:bodyPr>
            <a:normAutofit fontScale="25000" lnSpcReduction="20000"/>
          </a:bodyPr>
          <a:lstStyle/>
          <a:p>
            <a:r>
              <a:rPr lang="en-GB" sz="8800" dirty="0">
                <a:solidFill>
                  <a:schemeClr val="bg1"/>
                </a:solidFill>
              </a:rPr>
              <a:t> Prayer Focus: Healthcare Chaplaincy</a:t>
            </a:r>
          </a:p>
        </p:txBody>
      </p:sp>
      <p:sp>
        <p:nvSpPr>
          <p:cNvPr id="4" name="Title 3">
            <a:extLst>
              <a:ext uri="{FF2B5EF4-FFF2-40B4-BE49-F238E27FC236}">
                <a16:creationId xmlns:a16="http://schemas.microsoft.com/office/drawing/2014/main" id="{7533F58F-0D73-0A89-5521-1C5B319C3AA8}"/>
              </a:ext>
            </a:extLst>
          </p:cNvPr>
          <p:cNvSpPr>
            <a:spLocks noGrp="1"/>
          </p:cNvSpPr>
          <p:nvPr>
            <p:ph type="title"/>
          </p:nvPr>
        </p:nvSpPr>
        <p:spPr>
          <a:xfrm>
            <a:off x="314319" y="2693320"/>
            <a:ext cx="8761588" cy="1335055"/>
          </a:xfrm>
        </p:spPr>
        <p:txBody>
          <a:bodyPr/>
          <a:lstStyle/>
          <a:p>
            <a:pPr>
              <a:spcAft>
                <a:spcPts val="400"/>
              </a:spcAft>
            </a:pPr>
            <a:br>
              <a:rPr lang="en-GB" sz="1800" dirty="0">
                <a:solidFill>
                  <a:srgbClr val="000000"/>
                </a:solidFill>
                <a:effectLst/>
                <a:latin typeface="Aptos" panose="020B0004020202020204" pitchFamily="34" charset="0"/>
                <a:ea typeface="Times New Roman" panose="02020603050405020304" pitchFamily="18" charset="0"/>
                <a:cs typeface="Arial" panose="020B0604020202020204" pitchFamily="34" charset="0"/>
              </a:rPr>
            </a:br>
            <a:endParaRPr lang="en-GB" sz="1800" dirty="0">
              <a:solidFill>
                <a:srgbClr val="000000"/>
              </a:solidFill>
              <a:effectLst/>
              <a:latin typeface="Aptos" panose="020B0004020202020204" pitchFamily="34" charset="0"/>
              <a:ea typeface="Times New Roman" panose="02020603050405020304" pitchFamily="18" charset="0"/>
              <a:cs typeface="Arial" panose="020B0604020202020204" pitchFamily="34" charset="0"/>
            </a:endParaRPr>
          </a:p>
        </p:txBody>
      </p:sp>
      <p:sp>
        <p:nvSpPr>
          <p:cNvPr id="7" name="Picture Placeholder 1">
            <a:extLst>
              <a:ext uri="{FF2B5EF4-FFF2-40B4-BE49-F238E27FC236}">
                <a16:creationId xmlns:a16="http://schemas.microsoft.com/office/drawing/2014/main" id="{66E86D58-9EB0-A6F7-7B54-C863724E7F0D}"/>
              </a:ext>
            </a:extLst>
          </p:cNvPr>
          <p:cNvSpPr txBox="1">
            <a:spLocks/>
          </p:cNvSpPr>
          <p:nvPr/>
        </p:nvSpPr>
        <p:spPr>
          <a:xfrm>
            <a:off x="175290" y="-481219"/>
            <a:ext cx="5352040" cy="2774275"/>
          </a:xfrm>
          <a:prstGeom prst="roundRect">
            <a:avLst>
              <a:gd name="adj" fmla="val 1858"/>
            </a:avLst>
          </a:prstGeom>
          <a:effectLst>
            <a:outerShdw blurRad="50800" dist="50800" dir="5400000" algn="tl" rotWithShape="0">
              <a:srgbClr val="000000">
                <a:alpha val="43000"/>
              </a:srgbClr>
            </a:outerShdw>
          </a:effectLst>
        </p:spPr>
        <p:txBody>
          <a:bodyPr/>
          <a:lstStyle/>
          <a:p>
            <a:endParaRPr lang="en-GB" dirty="0"/>
          </a:p>
        </p:txBody>
      </p:sp>
      <p:sp>
        <p:nvSpPr>
          <p:cNvPr id="16" name="Title 3">
            <a:extLst>
              <a:ext uri="{FF2B5EF4-FFF2-40B4-BE49-F238E27FC236}">
                <a16:creationId xmlns:a16="http://schemas.microsoft.com/office/drawing/2014/main" id="{ED53963D-A492-BE5E-CE47-D58B598648A8}"/>
              </a:ext>
            </a:extLst>
          </p:cNvPr>
          <p:cNvSpPr txBox="1">
            <a:spLocks/>
          </p:cNvSpPr>
          <p:nvPr/>
        </p:nvSpPr>
        <p:spPr>
          <a:xfrm>
            <a:off x="175290" y="3295473"/>
            <a:ext cx="8998854" cy="1424808"/>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lang="en-US" sz="3200" b="0" kern="1200" dirty="0">
                <a:solidFill>
                  <a:srgbClr val="3D3D3C"/>
                </a:solidFill>
                <a:latin typeface="Arial" panose="020B0604020202020204" pitchFamily="34" charset="0"/>
                <a:ea typeface="+mn-ea"/>
                <a:cs typeface="+mn-cs"/>
              </a:defRPr>
            </a:lvl1pPr>
          </a:lstStyle>
          <a:p>
            <a:pPr>
              <a:lnSpc>
                <a:spcPct val="100000"/>
              </a:lnSpc>
            </a:pPr>
            <a:endParaRPr lang="en-GB" sz="1800" dirty="0">
              <a:solidFill>
                <a:srgbClr val="00000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3E62A1B6-A5D9-C365-893A-FA0DB1723D24}"/>
              </a:ext>
            </a:extLst>
          </p:cNvPr>
          <p:cNvSpPr txBox="1"/>
          <p:nvPr/>
        </p:nvSpPr>
        <p:spPr>
          <a:xfrm rot="10800000" flipV="1">
            <a:off x="555118" y="5558152"/>
            <a:ext cx="8918346" cy="697627"/>
          </a:xfrm>
          <a:prstGeom prst="rect">
            <a:avLst/>
          </a:prstGeom>
          <a:noFill/>
        </p:spPr>
        <p:txBody>
          <a:bodyPr wrap="square">
            <a:spAutoFit/>
          </a:bodyPr>
          <a:lstStyle/>
          <a:p>
            <a:pPr>
              <a:spcAft>
                <a:spcPts val="400"/>
              </a:spcAft>
            </a:pPr>
            <a:endParaRPr lang="en-GB" sz="1800" dirty="0">
              <a:solidFill>
                <a:srgbClr val="111111"/>
              </a:solidFill>
              <a:effectLst/>
              <a:latin typeface="Calibri" panose="020F0502020204030204" pitchFamily="34" charset="0"/>
              <a:ea typeface="Arial Unicode MS"/>
            </a:endParaRPr>
          </a:p>
          <a:p>
            <a:pPr>
              <a:spcAft>
                <a:spcPts val="400"/>
              </a:spcAft>
            </a:pPr>
            <a:endParaRPr lang="en-GB" sz="1800" dirty="0">
              <a:effectLst/>
              <a:latin typeface="Arial" panose="020B0604020202020204" pitchFamily="34" charset="0"/>
              <a:ea typeface="Arial Unicode MS"/>
            </a:endParaRPr>
          </a:p>
        </p:txBody>
      </p:sp>
      <p:sp>
        <p:nvSpPr>
          <p:cNvPr id="2" name="Title 3">
            <a:extLst>
              <a:ext uri="{FF2B5EF4-FFF2-40B4-BE49-F238E27FC236}">
                <a16:creationId xmlns:a16="http://schemas.microsoft.com/office/drawing/2014/main" id="{C13DCFC1-ECA5-6B95-46FC-8A9E0CE2985A}"/>
              </a:ext>
            </a:extLst>
          </p:cNvPr>
          <p:cNvSpPr txBox="1">
            <a:spLocks/>
          </p:cNvSpPr>
          <p:nvPr/>
        </p:nvSpPr>
        <p:spPr>
          <a:xfrm>
            <a:off x="259552" y="2358434"/>
            <a:ext cx="8471161" cy="1335055"/>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lang="en-US" sz="3200" b="0" kern="1200" dirty="0">
                <a:solidFill>
                  <a:srgbClr val="3D3D3C"/>
                </a:solidFill>
                <a:latin typeface="Arial" panose="020B0604020202020204" pitchFamily="34" charset="0"/>
                <a:ea typeface="+mn-ea"/>
                <a:cs typeface="+mn-cs"/>
              </a:defRPr>
            </a:lvl1pPr>
          </a:lstStyle>
          <a:p>
            <a:pPr>
              <a:lnSpc>
                <a:spcPct val="107000"/>
              </a:lnSpc>
            </a:pP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People experience life-changing events every day within the NHS. Across the EBA, Baptist chaplains serve in hospitals, providing pastoral, spiritual and religious care to patients, visitors and staff of all faiths and none. They offer compassionate, person-centred support; listen to people’s stories, respect their beliefs and help them find meaning. They conduct rituals and acts of remembrance or celebration.</a:t>
            </a:r>
            <a:b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b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Chaplains play a vital role supporting people through traumatic experiences such as pregnancy loss, sudden death, mental health crises, life-limiting diagnoses and end-of-life care. They also support NHS staff, students and volunteers.</a:t>
            </a:r>
            <a:b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br>
            <a:br>
              <a:rPr lang="en-GB" sz="1800" kern="100" dirty="0">
                <a:latin typeface="Aptos" panose="020B0004020202020204" pitchFamily="34" charset="0"/>
                <a:ea typeface="Aptos" panose="020B0004020202020204" pitchFamily="34" charset="0"/>
                <a:cs typeface="Times New Roman" panose="02020603050405020304" pitchFamily="18" charset="0"/>
              </a:rPr>
            </a:br>
            <a:endParaRPr lang="en-GB" sz="1600" dirty="0">
              <a:solidFill>
                <a:schemeClr val="bg1"/>
              </a:solidFill>
              <a:ea typeface="Calibri" panose="020F050202020403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625127B9-9B1B-C6DB-F892-37DF7C936C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520" y="251687"/>
            <a:ext cx="2794000" cy="1790700"/>
          </a:xfrm>
          <a:prstGeom prst="rect">
            <a:avLst/>
          </a:prstGeom>
        </p:spPr>
      </p:pic>
    </p:spTree>
    <p:extLst>
      <p:ext uri="{BB962C8B-B14F-4D97-AF65-F5344CB8AC3E}">
        <p14:creationId xmlns:p14="http://schemas.microsoft.com/office/powerpoint/2010/main" val="3073443205"/>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99BE7-2D47-250E-9C31-1A81F96ED0E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1F7A178-1B6A-B349-E855-9C99B52766A9}"/>
              </a:ext>
            </a:extLst>
          </p:cNvPr>
          <p:cNvSpPr>
            <a:spLocks noGrp="1"/>
          </p:cNvSpPr>
          <p:nvPr>
            <p:ph type="subTitle" idx="1"/>
          </p:nvPr>
        </p:nvSpPr>
        <p:spPr>
          <a:xfrm>
            <a:off x="171531" y="2089734"/>
            <a:ext cx="8559182" cy="348536"/>
          </a:xfrm>
        </p:spPr>
        <p:txBody>
          <a:bodyPr>
            <a:normAutofit fontScale="25000" lnSpcReduction="20000"/>
          </a:bodyPr>
          <a:lstStyle/>
          <a:p>
            <a:r>
              <a:rPr lang="en-GB" sz="8800" dirty="0">
                <a:solidFill>
                  <a:schemeClr val="bg1"/>
                </a:solidFill>
              </a:rPr>
              <a:t> Prayer Focus:  Healthcare Chaplaincy</a:t>
            </a:r>
          </a:p>
        </p:txBody>
      </p:sp>
      <p:sp>
        <p:nvSpPr>
          <p:cNvPr id="4" name="Title 3">
            <a:extLst>
              <a:ext uri="{FF2B5EF4-FFF2-40B4-BE49-F238E27FC236}">
                <a16:creationId xmlns:a16="http://schemas.microsoft.com/office/drawing/2014/main" id="{3EE02D37-D772-0405-2230-2E840797684C}"/>
              </a:ext>
            </a:extLst>
          </p:cNvPr>
          <p:cNvSpPr>
            <a:spLocks noGrp="1"/>
          </p:cNvSpPr>
          <p:nvPr>
            <p:ph type="title"/>
          </p:nvPr>
        </p:nvSpPr>
        <p:spPr>
          <a:xfrm>
            <a:off x="314319" y="2693320"/>
            <a:ext cx="8761588" cy="1335055"/>
          </a:xfrm>
        </p:spPr>
        <p:txBody>
          <a:bodyPr/>
          <a:lstStyle/>
          <a:p>
            <a:pPr>
              <a:spcAft>
                <a:spcPts val="400"/>
              </a:spcAft>
            </a:pPr>
            <a:br>
              <a:rPr lang="en-GB" sz="1800" dirty="0">
                <a:solidFill>
                  <a:srgbClr val="000000"/>
                </a:solidFill>
                <a:effectLst/>
                <a:latin typeface="Aptos" panose="020B0004020202020204" pitchFamily="34" charset="0"/>
                <a:ea typeface="Times New Roman" panose="02020603050405020304" pitchFamily="18" charset="0"/>
                <a:cs typeface="Arial" panose="020B0604020202020204" pitchFamily="34" charset="0"/>
              </a:rPr>
            </a:br>
            <a:endParaRPr lang="en-GB" sz="1800" dirty="0">
              <a:solidFill>
                <a:srgbClr val="000000"/>
              </a:solidFill>
              <a:effectLst/>
              <a:latin typeface="Aptos" panose="020B0004020202020204" pitchFamily="34" charset="0"/>
              <a:ea typeface="Times New Roman" panose="02020603050405020304" pitchFamily="18" charset="0"/>
              <a:cs typeface="Arial" panose="020B0604020202020204" pitchFamily="34" charset="0"/>
            </a:endParaRPr>
          </a:p>
        </p:txBody>
      </p:sp>
      <p:sp>
        <p:nvSpPr>
          <p:cNvPr id="7" name="Picture Placeholder 1">
            <a:extLst>
              <a:ext uri="{FF2B5EF4-FFF2-40B4-BE49-F238E27FC236}">
                <a16:creationId xmlns:a16="http://schemas.microsoft.com/office/drawing/2014/main" id="{BC65864C-C05F-BB93-7D0C-EFE3359F0484}"/>
              </a:ext>
            </a:extLst>
          </p:cNvPr>
          <p:cNvSpPr txBox="1">
            <a:spLocks/>
          </p:cNvSpPr>
          <p:nvPr/>
        </p:nvSpPr>
        <p:spPr>
          <a:xfrm>
            <a:off x="175290" y="-481219"/>
            <a:ext cx="5352040" cy="2774275"/>
          </a:xfrm>
          <a:prstGeom prst="roundRect">
            <a:avLst>
              <a:gd name="adj" fmla="val 1858"/>
            </a:avLst>
          </a:prstGeom>
          <a:effectLst>
            <a:outerShdw blurRad="50800" dist="50800" dir="5400000" algn="tl" rotWithShape="0">
              <a:srgbClr val="000000">
                <a:alpha val="43000"/>
              </a:srgbClr>
            </a:outerShdw>
          </a:effectLst>
        </p:spPr>
        <p:txBody>
          <a:bodyPr/>
          <a:lstStyle/>
          <a:p>
            <a:endParaRPr lang="en-GB" dirty="0"/>
          </a:p>
        </p:txBody>
      </p:sp>
      <p:sp>
        <p:nvSpPr>
          <p:cNvPr id="16" name="Title 3">
            <a:extLst>
              <a:ext uri="{FF2B5EF4-FFF2-40B4-BE49-F238E27FC236}">
                <a16:creationId xmlns:a16="http://schemas.microsoft.com/office/drawing/2014/main" id="{06C3EF6C-41B7-DF08-5CD4-3D3E86855111}"/>
              </a:ext>
            </a:extLst>
          </p:cNvPr>
          <p:cNvSpPr txBox="1">
            <a:spLocks/>
          </p:cNvSpPr>
          <p:nvPr/>
        </p:nvSpPr>
        <p:spPr>
          <a:xfrm>
            <a:off x="175290" y="3295473"/>
            <a:ext cx="8998854" cy="1424808"/>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lang="en-US" sz="3200" b="0" kern="1200" dirty="0">
                <a:solidFill>
                  <a:srgbClr val="3D3D3C"/>
                </a:solidFill>
                <a:latin typeface="Arial" panose="020B0604020202020204" pitchFamily="34" charset="0"/>
                <a:ea typeface="+mn-ea"/>
                <a:cs typeface="+mn-cs"/>
              </a:defRPr>
            </a:lvl1pPr>
          </a:lstStyle>
          <a:p>
            <a:pPr>
              <a:lnSpc>
                <a:spcPct val="100000"/>
              </a:lnSpc>
            </a:pPr>
            <a:endParaRPr lang="en-GB" sz="1800" dirty="0">
              <a:solidFill>
                <a:srgbClr val="00000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C9936744-A6D0-A1C8-21CD-5B09106FEAC7}"/>
              </a:ext>
            </a:extLst>
          </p:cNvPr>
          <p:cNvSpPr txBox="1"/>
          <p:nvPr/>
        </p:nvSpPr>
        <p:spPr>
          <a:xfrm rot="10800000" flipV="1">
            <a:off x="555118" y="5558152"/>
            <a:ext cx="8918346" cy="697627"/>
          </a:xfrm>
          <a:prstGeom prst="rect">
            <a:avLst/>
          </a:prstGeom>
          <a:noFill/>
        </p:spPr>
        <p:txBody>
          <a:bodyPr wrap="square">
            <a:spAutoFit/>
          </a:bodyPr>
          <a:lstStyle/>
          <a:p>
            <a:pPr>
              <a:spcAft>
                <a:spcPts val="400"/>
              </a:spcAft>
            </a:pPr>
            <a:endParaRPr lang="en-GB" sz="1800" dirty="0">
              <a:solidFill>
                <a:srgbClr val="111111"/>
              </a:solidFill>
              <a:effectLst/>
              <a:latin typeface="Calibri" panose="020F0502020204030204" pitchFamily="34" charset="0"/>
              <a:ea typeface="Arial Unicode MS"/>
            </a:endParaRPr>
          </a:p>
          <a:p>
            <a:pPr>
              <a:spcAft>
                <a:spcPts val="400"/>
              </a:spcAft>
            </a:pPr>
            <a:endParaRPr lang="en-GB" sz="1800" dirty="0">
              <a:effectLst/>
              <a:latin typeface="Arial" panose="020B0604020202020204" pitchFamily="34" charset="0"/>
              <a:ea typeface="Arial Unicode MS"/>
            </a:endParaRPr>
          </a:p>
        </p:txBody>
      </p:sp>
      <p:sp>
        <p:nvSpPr>
          <p:cNvPr id="2" name="Title 3">
            <a:extLst>
              <a:ext uri="{FF2B5EF4-FFF2-40B4-BE49-F238E27FC236}">
                <a16:creationId xmlns:a16="http://schemas.microsoft.com/office/drawing/2014/main" id="{A862909C-7F9E-95A9-9487-C62F95D7AE4D}"/>
              </a:ext>
            </a:extLst>
          </p:cNvPr>
          <p:cNvSpPr txBox="1">
            <a:spLocks/>
          </p:cNvSpPr>
          <p:nvPr/>
        </p:nvSpPr>
        <p:spPr>
          <a:xfrm>
            <a:off x="259552" y="2326869"/>
            <a:ext cx="8471161" cy="1335055"/>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lang="en-US" sz="3200" b="0" kern="1200" dirty="0">
                <a:solidFill>
                  <a:srgbClr val="3D3D3C"/>
                </a:solidFill>
                <a:latin typeface="Arial" panose="020B0604020202020204" pitchFamily="34" charset="0"/>
                <a:ea typeface="+mn-ea"/>
                <a:cs typeface="+mn-cs"/>
              </a:defRPr>
            </a:lvl1pPr>
          </a:lstStyle>
          <a:p>
            <a:pPr>
              <a:lnSpc>
                <a:spcPct val="107000"/>
              </a:lnSpc>
            </a:pP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Chaplaincy work within multidisciplinary teams, ethics and leadership groups, and build links with local faith communities to help hospitals understand and meet local needs. There is no such thing as a standard week in chaplaincy. Prayer points: </a:t>
            </a:r>
            <a:b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b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 Thank God for the patients that chaplains encounter, may they be treated as individuals – made in the image of God</a:t>
            </a:r>
            <a:b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b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 Pray for the NHS staff, having to make difficult, life-changing decisions.  May those decisions be wise.  </a:t>
            </a:r>
            <a:b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b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 Pray for chaplaincies, for joy &amp; laughter, fulfilment &amp; meaning, protection &amp; burnout</a:t>
            </a:r>
            <a:endParaRPr lang="en-GB" sz="1600" dirty="0">
              <a:solidFill>
                <a:schemeClr val="bg1"/>
              </a:solidFill>
              <a:ea typeface="Calibri" panose="020F050202020403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309DCEBA-11BD-FE6C-6E89-A155BC891A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520" y="251687"/>
            <a:ext cx="2794000" cy="1790700"/>
          </a:xfrm>
          <a:prstGeom prst="rect">
            <a:avLst/>
          </a:prstGeom>
        </p:spPr>
      </p:pic>
    </p:spTree>
    <p:extLst>
      <p:ext uri="{BB962C8B-B14F-4D97-AF65-F5344CB8AC3E}">
        <p14:creationId xmlns:p14="http://schemas.microsoft.com/office/powerpoint/2010/main" val="1168642710"/>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
</file>

<file path=ppt/theme/theme1.xml><?xml version="1.0" encoding="utf-8"?>
<a:theme xmlns:a="http://schemas.openxmlformats.org/drawingml/2006/main" name="EBA Prayer Focus Slides Arial 16x9 Templat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EBA Bariol">
      <a:majorFont>
        <a:latin typeface="Bariol"/>
        <a:ea typeface=""/>
        <a:cs typeface=""/>
      </a:majorFont>
      <a:minorFont>
        <a:latin typeface="Bariol"/>
        <a:ea typeface=""/>
        <a:cs typeface=""/>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EBA Prayer Focus Slides Arial 16x9 Template</Template>
  <TotalTime>25</TotalTime>
  <Words>233</Words>
  <Application>Microsoft Macintosh PowerPoint</Application>
  <PresentationFormat>On-screen Show (16:9)</PresentationFormat>
  <Paragraphs>8</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Aptos</vt:lpstr>
      <vt:lpstr>Arial</vt:lpstr>
      <vt:lpstr>Calibri</vt:lpstr>
      <vt:lpstr>EBA Prayer Focus Slides Arial 16x9 Template</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Please pray for us as we seek God’s will for our future mission and ministry, and as we develop a planning application to improve our premises to meet our expanding requirements and numbers.</dc:title>
  <dc:creator>David Elcock</dc:creator>
  <cp:lastModifiedBy>Eleanor Kelsey</cp:lastModifiedBy>
  <cp:revision>266</cp:revision>
  <cp:lastPrinted>2017-08-23T11:19:32Z</cp:lastPrinted>
  <dcterms:created xsi:type="dcterms:W3CDTF">2017-09-11T20:05:50Z</dcterms:created>
  <dcterms:modified xsi:type="dcterms:W3CDTF">2026-08-22T17:06:11Z</dcterms:modified>
</cp:coreProperties>
</file>