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
  </p:notesMasterIdLst>
  <p:handoutMasterIdLst>
    <p:handoutMasterId r:id="rId5"/>
  </p:handoutMasterIdLst>
  <p:sldIdLst>
    <p:sldId id="484" r:id="rId2"/>
    <p:sldId id="485" r:id="rId3"/>
  </p:sldIdLst>
  <p:sldSz cx="9144000" cy="6858000" type="screen4x3"/>
  <p:notesSz cx="7099300"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3223">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3D3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AC38BA-2B0C-4738-8F2B-CC2006DC9A30}" v="24" dt="2024-08-12T21:20:32.577"/>
    <p1510:client id="{D726A6AD-CE51-4C92-9729-5FBAA93E53F0}" v="2" dt="2024-08-12T10:13:18.5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86301" autoAdjust="0"/>
  </p:normalViewPr>
  <p:slideViewPr>
    <p:cSldViewPr snapToGrid="0" showGuides="1">
      <p:cViewPr varScale="1">
        <p:scale>
          <a:sx n="109" d="100"/>
          <a:sy n="109" d="100"/>
        </p:scale>
        <p:origin x="1256" y="184"/>
      </p:cViewPr>
      <p:guideLst>
        <p:guide orient="horz" pos="2160"/>
        <p:guide pos="2880"/>
      </p:guideLst>
    </p:cSldViewPr>
  </p:slideViewPr>
  <p:outlineViewPr>
    <p:cViewPr>
      <p:scale>
        <a:sx n="33" d="100"/>
        <a:sy n="33" d="100"/>
      </p:scale>
      <p:origin x="0" y="21354"/>
    </p:cViewPr>
  </p:outlineViewPr>
  <p:notesTextViewPr>
    <p:cViewPr>
      <p:scale>
        <a:sx n="1" d="1"/>
        <a:sy n="1" d="1"/>
      </p:scale>
      <p:origin x="0" y="0"/>
    </p:cViewPr>
  </p:notesTextViewPr>
  <p:sorterViewPr>
    <p:cViewPr>
      <p:scale>
        <a:sx n="100" d="100"/>
        <a:sy n="100" d="100"/>
      </p:scale>
      <p:origin x="0" y="7812"/>
    </p:cViewPr>
  </p:sorterViewPr>
  <p:notesViewPr>
    <p:cSldViewPr snapToGrid="0">
      <p:cViewPr varScale="1">
        <p:scale>
          <a:sx n="80" d="100"/>
          <a:sy n="80" d="100"/>
        </p:scale>
        <p:origin x="-3906" y="-84"/>
      </p:cViewPr>
      <p:guideLst>
        <p:guide orient="horz" pos="3223"/>
        <p:guide pos="2236"/>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handoutMaster" Target="handoutMasters/handoutMaster1.xml"/><Relationship Id="rId10" Type="http://schemas.microsoft.com/office/2016/11/relationships/changesInfo" Target="changesInfos/changesInfo1.xml"/><Relationship Id="rId4" Type="http://schemas.openxmlformats.org/officeDocument/2006/relationships/notesMaster" Target="notesMasters/notesMaster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w Wade" userId="c87f5fd422b648eb" providerId="LiveId" clId="{24AC38BA-2B0C-4738-8F2B-CC2006DC9A30}"/>
    <pc:docChg chg="custSel addSld delSld modSld sldOrd">
      <pc:chgData name="Andrew Wade" userId="c87f5fd422b648eb" providerId="LiveId" clId="{24AC38BA-2B0C-4738-8F2B-CC2006DC9A30}" dt="2024-08-12T21:20:32.577" v="74" actId="14100"/>
      <pc:docMkLst>
        <pc:docMk/>
      </pc:docMkLst>
      <pc:sldChg chg="addSp delSp modSp mod ord">
        <pc:chgData name="Andrew Wade" userId="c87f5fd422b648eb" providerId="LiveId" clId="{24AC38BA-2B0C-4738-8F2B-CC2006DC9A30}" dt="2024-08-12T21:20:32.577" v="74" actId="14100"/>
        <pc:sldMkLst>
          <pc:docMk/>
          <pc:sldMk cId="3529937835" sldId="483"/>
        </pc:sldMkLst>
        <pc:spChg chg="add mod">
          <ac:chgData name="Andrew Wade" userId="c87f5fd422b648eb" providerId="LiveId" clId="{24AC38BA-2B0C-4738-8F2B-CC2006DC9A30}" dt="2024-08-12T21:20:32.577" v="74" actId="14100"/>
          <ac:spMkLst>
            <pc:docMk/>
            <pc:sldMk cId="3529937835" sldId="483"/>
            <ac:spMk id="2" creationId="{55537F5B-9222-D443-7268-56A8A013F002}"/>
          </ac:spMkLst>
        </pc:spChg>
        <pc:spChg chg="mod">
          <ac:chgData name="Andrew Wade" userId="c87f5fd422b648eb" providerId="LiveId" clId="{24AC38BA-2B0C-4738-8F2B-CC2006DC9A30}" dt="2024-08-12T17:57:45.659" v="18" actId="6549"/>
          <ac:spMkLst>
            <pc:docMk/>
            <pc:sldMk cId="3529937835" sldId="483"/>
            <ac:spMk id="3" creationId="{FB02FCEB-75A2-4493-D4FB-D06E0E14658F}"/>
          </ac:spMkLst>
        </pc:spChg>
        <pc:spChg chg="del mod">
          <ac:chgData name="Andrew Wade" userId="c87f5fd422b648eb" providerId="LiveId" clId="{24AC38BA-2B0C-4738-8F2B-CC2006DC9A30}" dt="2024-08-12T21:13:45.457" v="65"/>
          <ac:spMkLst>
            <pc:docMk/>
            <pc:sldMk cId="3529937835" sldId="483"/>
            <ac:spMk id="12" creationId="{C9B07F2D-2683-032D-DBE6-30D490DB364D}"/>
          </ac:spMkLst>
        </pc:spChg>
        <pc:picChg chg="add mod">
          <ac:chgData name="Andrew Wade" userId="c87f5fd422b648eb" providerId="LiveId" clId="{24AC38BA-2B0C-4738-8F2B-CC2006DC9A30}" dt="2024-08-12T17:58:51.105" v="34" actId="1076"/>
          <ac:picMkLst>
            <pc:docMk/>
            <pc:sldMk cId="3529937835" sldId="483"/>
            <ac:picMk id="4" creationId="{683B7889-2FB3-A732-0893-9F3B1723BF34}"/>
          </ac:picMkLst>
        </pc:picChg>
        <pc:picChg chg="del">
          <ac:chgData name="Andrew Wade" userId="c87f5fd422b648eb" providerId="LiveId" clId="{24AC38BA-2B0C-4738-8F2B-CC2006DC9A30}" dt="2024-08-12T17:57:35.129" v="0" actId="21"/>
          <ac:picMkLst>
            <pc:docMk/>
            <pc:sldMk cId="3529937835" sldId="483"/>
            <ac:picMk id="5" creationId="{BB2FED88-6032-0041-B0B3-B44DAFDEBA9C}"/>
          </ac:picMkLst>
        </pc:picChg>
      </pc:sldChg>
      <pc:sldChg chg="del">
        <pc:chgData name="Andrew Wade" userId="c87f5fd422b648eb" providerId="LiveId" clId="{24AC38BA-2B0C-4738-8F2B-CC2006DC9A30}" dt="2024-08-12T17:57:56.026" v="20" actId="2696"/>
        <pc:sldMkLst>
          <pc:docMk/>
          <pc:sldMk cId="1372343086" sldId="484"/>
        </pc:sldMkLst>
      </pc:sldChg>
      <pc:sldChg chg="addSp delSp modSp add mod">
        <pc:chgData name="Andrew Wade" userId="c87f5fd422b648eb" providerId="LiveId" clId="{24AC38BA-2B0C-4738-8F2B-CC2006DC9A30}" dt="2024-08-12T21:20:17.268" v="73" actId="1076"/>
        <pc:sldMkLst>
          <pc:docMk/>
          <pc:sldMk cId="3759383840" sldId="484"/>
        </pc:sldMkLst>
        <pc:spChg chg="add mod">
          <ac:chgData name="Andrew Wade" userId="c87f5fd422b648eb" providerId="LiveId" clId="{24AC38BA-2B0C-4738-8F2B-CC2006DC9A30}" dt="2024-08-12T21:13:18.964" v="64" actId="6549"/>
          <ac:spMkLst>
            <pc:docMk/>
            <pc:sldMk cId="3759383840" sldId="484"/>
            <ac:spMk id="2" creationId="{4C0D59EF-6249-6583-D936-D9FEF7709CCA}"/>
          </ac:spMkLst>
        </pc:spChg>
        <pc:spChg chg="mod">
          <ac:chgData name="Andrew Wade" userId="c87f5fd422b648eb" providerId="LiveId" clId="{24AC38BA-2B0C-4738-8F2B-CC2006DC9A30}" dt="2024-08-12T21:20:17.268" v="73" actId="1076"/>
          <ac:spMkLst>
            <pc:docMk/>
            <pc:sldMk cId="3759383840" sldId="484"/>
            <ac:spMk id="3" creationId="{FB02FCEB-75A2-4493-D4FB-D06E0E14658F}"/>
          </ac:spMkLst>
        </pc:spChg>
        <pc:spChg chg="add del mod">
          <ac:chgData name="Andrew Wade" userId="c87f5fd422b648eb" providerId="LiveId" clId="{24AC38BA-2B0C-4738-8F2B-CC2006DC9A30}" dt="2024-08-12T17:59:44.536" v="36" actId="478"/>
          <ac:spMkLst>
            <pc:docMk/>
            <pc:sldMk cId="3759383840" sldId="484"/>
            <ac:spMk id="5" creationId="{8A31759C-45B8-FE17-BA9E-655255EE9345}"/>
          </ac:spMkLst>
        </pc:spChg>
        <pc:spChg chg="add del mod">
          <ac:chgData name="Andrew Wade" userId="c87f5fd422b648eb" providerId="LiveId" clId="{24AC38BA-2B0C-4738-8F2B-CC2006DC9A30}" dt="2024-08-12T21:08:17.360" v="38"/>
          <ac:spMkLst>
            <pc:docMk/>
            <pc:sldMk cId="3759383840" sldId="484"/>
            <ac:spMk id="6" creationId="{70B38260-8906-D2E1-CCC4-6F60FA323104}"/>
          </ac:spMkLst>
        </pc:spChg>
        <pc:spChg chg="del">
          <ac:chgData name="Andrew Wade" userId="c87f5fd422b648eb" providerId="LiveId" clId="{24AC38BA-2B0C-4738-8F2B-CC2006DC9A30}" dt="2024-08-12T17:59:34.663" v="35"/>
          <ac:spMkLst>
            <pc:docMk/>
            <pc:sldMk cId="3759383840" sldId="484"/>
            <ac:spMk id="12" creationId="{C9B07F2D-2683-032D-DBE6-30D490DB364D}"/>
          </ac:spMkLst>
        </pc:spChg>
        <pc:picChg chg="add mod">
          <ac:chgData name="Andrew Wade" userId="c87f5fd422b648eb" providerId="LiveId" clId="{24AC38BA-2B0C-4738-8F2B-CC2006DC9A30}" dt="2024-08-12T17:58:31.875" v="27" actId="1076"/>
          <ac:picMkLst>
            <pc:docMk/>
            <pc:sldMk cId="3759383840" sldId="484"/>
            <ac:picMk id="4" creationId="{4C8FB125-6961-AD41-F0FA-6071D89A148A}"/>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90FAF11-B041-491D-84A9-C4F76C39686A}"/>
              </a:ext>
            </a:extLst>
          </p:cNvPr>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GB"/>
          </a:p>
        </p:txBody>
      </p:sp>
      <p:sp>
        <p:nvSpPr>
          <p:cNvPr id="3" name="Date Placeholder 2">
            <a:extLst>
              <a:ext uri="{FF2B5EF4-FFF2-40B4-BE49-F238E27FC236}">
                <a16:creationId xmlns:a16="http://schemas.microsoft.com/office/drawing/2014/main" id="{EB98E343-5F82-4641-9F1D-769DED5A5AA0}"/>
              </a:ext>
            </a:extLst>
          </p:cNvPr>
          <p:cNvSpPr>
            <a:spLocks noGrp="1"/>
          </p:cNvSpPr>
          <p:nvPr>
            <p:ph type="dt" sz="quarter" idx="1"/>
          </p:nvPr>
        </p:nvSpPr>
        <p:spPr>
          <a:xfrm>
            <a:off x="4021294" y="0"/>
            <a:ext cx="3076363" cy="513508"/>
          </a:xfrm>
          <a:prstGeom prst="rect">
            <a:avLst/>
          </a:prstGeom>
        </p:spPr>
        <p:txBody>
          <a:bodyPr vert="horz" lIns="99048" tIns="49524" rIns="99048" bIns="49524" rtlCol="0"/>
          <a:lstStyle>
            <a:lvl1pPr algn="r">
              <a:defRPr sz="1300"/>
            </a:lvl1pPr>
          </a:lstStyle>
          <a:p>
            <a:fld id="{622355D3-2135-4A74-8075-BC6DF9B460BF}" type="datetimeFigureOut">
              <a:rPr lang="en-GB" smtClean="0"/>
              <a:t>22/08/2026</a:t>
            </a:fld>
            <a:endParaRPr lang="en-GB"/>
          </a:p>
        </p:txBody>
      </p:sp>
      <p:sp>
        <p:nvSpPr>
          <p:cNvPr id="4" name="Footer Placeholder 3">
            <a:extLst>
              <a:ext uri="{FF2B5EF4-FFF2-40B4-BE49-F238E27FC236}">
                <a16:creationId xmlns:a16="http://schemas.microsoft.com/office/drawing/2014/main" id="{8C415CB9-BE82-488B-A815-B01D14451DA8}"/>
              </a:ext>
            </a:extLst>
          </p:cNvPr>
          <p:cNvSpPr>
            <a:spLocks noGrp="1"/>
          </p:cNvSpPr>
          <p:nvPr>
            <p:ph type="ftr" sz="quarter" idx="2"/>
          </p:nvPr>
        </p:nvSpPr>
        <p:spPr>
          <a:xfrm>
            <a:off x="0" y="9721107"/>
            <a:ext cx="3076363" cy="513507"/>
          </a:xfrm>
          <a:prstGeom prst="rect">
            <a:avLst/>
          </a:prstGeom>
        </p:spPr>
        <p:txBody>
          <a:bodyPr vert="horz" lIns="99048" tIns="49524" rIns="99048" bIns="49524" rtlCol="0" anchor="b"/>
          <a:lstStyle>
            <a:lvl1pPr algn="l">
              <a:defRPr sz="1300"/>
            </a:lvl1pPr>
          </a:lstStyle>
          <a:p>
            <a:endParaRPr lang="en-GB"/>
          </a:p>
        </p:txBody>
      </p:sp>
      <p:sp>
        <p:nvSpPr>
          <p:cNvPr id="5" name="Slide Number Placeholder 4">
            <a:extLst>
              <a:ext uri="{FF2B5EF4-FFF2-40B4-BE49-F238E27FC236}">
                <a16:creationId xmlns:a16="http://schemas.microsoft.com/office/drawing/2014/main" id="{86262CF3-5E8F-4357-8E25-FC1763BD30AD}"/>
              </a:ext>
            </a:extLst>
          </p:cNvPr>
          <p:cNvSpPr>
            <a:spLocks noGrp="1"/>
          </p:cNvSpPr>
          <p:nvPr>
            <p:ph type="sldNum" sz="quarter" idx="3"/>
          </p:nvPr>
        </p:nvSpPr>
        <p:spPr>
          <a:xfrm>
            <a:off x="4021294" y="9721107"/>
            <a:ext cx="3076363" cy="513507"/>
          </a:xfrm>
          <a:prstGeom prst="rect">
            <a:avLst/>
          </a:prstGeom>
        </p:spPr>
        <p:txBody>
          <a:bodyPr vert="horz" lIns="99048" tIns="49524" rIns="99048" bIns="49524" rtlCol="0" anchor="b"/>
          <a:lstStyle>
            <a:lvl1pPr algn="r">
              <a:defRPr sz="1300"/>
            </a:lvl1pPr>
          </a:lstStyle>
          <a:p>
            <a:fld id="{50B93C27-3F91-4430-B94C-DDC1BAA03813}" type="slidenum">
              <a:rPr lang="en-GB" smtClean="0"/>
              <a:t>‹#›</a:t>
            </a:fld>
            <a:endParaRPr lang="en-GB"/>
          </a:p>
        </p:txBody>
      </p:sp>
    </p:spTree>
    <p:extLst>
      <p:ext uri="{BB962C8B-B14F-4D97-AF65-F5344CB8AC3E}">
        <p14:creationId xmlns:p14="http://schemas.microsoft.com/office/powerpoint/2010/main" val="39561494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GB"/>
          </a:p>
        </p:txBody>
      </p:sp>
      <p:sp>
        <p:nvSpPr>
          <p:cNvPr id="3" name="Date Placeholder 2"/>
          <p:cNvSpPr>
            <a:spLocks noGrp="1"/>
          </p:cNvSpPr>
          <p:nvPr>
            <p:ph type="dt" idx="1"/>
          </p:nvPr>
        </p:nvSpPr>
        <p:spPr>
          <a:xfrm>
            <a:off x="4021294" y="0"/>
            <a:ext cx="3076363" cy="513508"/>
          </a:xfrm>
          <a:prstGeom prst="rect">
            <a:avLst/>
          </a:prstGeom>
        </p:spPr>
        <p:txBody>
          <a:bodyPr vert="horz" lIns="99048" tIns="49524" rIns="99048" bIns="49524" rtlCol="0"/>
          <a:lstStyle>
            <a:lvl1pPr algn="r">
              <a:defRPr sz="1300"/>
            </a:lvl1pPr>
          </a:lstStyle>
          <a:p>
            <a:fld id="{22C5EC86-FAC9-410C-9BDE-956EA9C802BC}" type="datetimeFigureOut">
              <a:rPr lang="en-GB" smtClean="0"/>
              <a:t>22/08/2026</a:t>
            </a:fld>
            <a:endParaRPr lang="en-GB"/>
          </a:p>
        </p:txBody>
      </p:sp>
      <p:sp>
        <p:nvSpPr>
          <p:cNvPr id="4" name="Slide Image Placeholder 3"/>
          <p:cNvSpPr>
            <a:spLocks noGrp="1" noRot="1" noChangeAspect="1"/>
          </p:cNvSpPr>
          <p:nvPr>
            <p:ph type="sldImg" idx="2"/>
          </p:nvPr>
        </p:nvSpPr>
        <p:spPr>
          <a:xfrm>
            <a:off x="1247775" y="1279525"/>
            <a:ext cx="4603750" cy="3454400"/>
          </a:xfrm>
          <a:prstGeom prst="rect">
            <a:avLst/>
          </a:prstGeom>
          <a:noFill/>
          <a:ln w="12700">
            <a:solidFill>
              <a:prstClr val="black"/>
            </a:solidFill>
          </a:ln>
        </p:spPr>
        <p:txBody>
          <a:bodyPr vert="horz" lIns="99048" tIns="49524" rIns="99048" bIns="49524" rtlCol="0" anchor="ctr"/>
          <a:lstStyle/>
          <a:p>
            <a:endParaRPr lang="en-GB"/>
          </a:p>
        </p:txBody>
      </p:sp>
      <p:sp>
        <p:nvSpPr>
          <p:cNvPr id="5" name="Notes Placeholder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721107"/>
            <a:ext cx="3076363" cy="513507"/>
          </a:xfrm>
          <a:prstGeom prst="rect">
            <a:avLst/>
          </a:prstGeom>
        </p:spPr>
        <p:txBody>
          <a:bodyPr vert="horz" lIns="99048" tIns="49524" rIns="99048" bIns="49524" rtlCol="0" anchor="b"/>
          <a:lstStyle>
            <a:lvl1pPr algn="l">
              <a:defRPr sz="1300"/>
            </a:lvl1pPr>
          </a:lstStyle>
          <a:p>
            <a:endParaRPr lang="en-GB"/>
          </a:p>
        </p:txBody>
      </p:sp>
      <p:sp>
        <p:nvSpPr>
          <p:cNvPr id="7" name="Slide Number Placeholder 6"/>
          <p:cNvSpPr>
            <a:spLocks noGrp="1"/>
          </p:cNvSpPr>
          <p:nvPr>
            <p:ph type="sldNum" sz="quarter" idx="5"/>
          </p:nvPr>
        </p:nvSpPr>
        <p:spPr>
          <a:xfrm>
            <a:off x="4021294" y="9721107"/>
            <a:ext cx="3076363" cy="513507"/>
          </a:xfrm>
          <a:prstGeom prst="rect">
            <a:avLst/>
          </a:prstGeom>
        </p:spPr>
        <p:txBody>
          <a:bodyPr vert="horz" lIns="99048" tIns="49524" rIns="99048" bIns="49524" rtlCol="0" anchor="b"/>
          <a:lstStyle>
            <a:lvl1pPr algn="r">
              <a:defRPr sz="1300"/>
            </a:lvl1pPr>
          </a:lstStyle>
          <a:p>
            <a:fld id="{7247E48A-B93D-4429-9AAD-6D160EA7DBA7}" type="slidenum">
              <a:rPr lang="en-GB" smtClean="0"/>
              <a:t>‹#›</a:t>
            </a:fld>
            <a:endParaRPr lang="en-GB"/>
          </a:p>
        </p:txBody>
      </p:sp>
    </p:spTree>
    <p:extLst>
      <p:ext uri="{BB962C8B-B14F-4D97-AF65-F5344CB8AC3E}">
        <p14:creationId xmlns:p14="http://schemas.microsoft.com/office/powerpoint/2010/main" val="181134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3D5F8-95C3-8B4E-D65D-B197AAA951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954FA0-355A-616E-342E-808E78684B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3EEF90-3AC6-7A16-588A-3EF6B918505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D0366CF-EF62-D91F-5440-1F8B460EB558}"/>
              </a:ext>
            </a:extLst>
          </p:cNvPr>
          <p:cNvSpPr>
            <a:spLocks noGrp="1"/>
          </p:cNvSpPr>
          <p:nvPr>
            <p:ph type="sldNum" sz="quarter" idx="5"/>
          </p:nvPr>
        </p:nvSpPr>
        <p:spPr/>
        <p:txBody>
          <a:bodyPr/>
          <a:lstStyle/>
          <a:p>
            <a:fld id="{7247E48A-B93D-4429-9AAD-6D160EA7DBA7}" type="slidenum">
              <a:rPr lang="en-GB" smtClean="0"/>
              <a:t>1</a:t>
            </a:fld>
            <a:endParaRPr lang="en-GB"/>
          </a:p>
        </p:txBody>
      </p:sp>
    </p:spTree>
    <p:extLst>
      <p:ext uri="{BB962C8B-B14F-4D97-AF65-F5344CB8AC3E}">
        <p14:creationId xmlns:p14="http://schemas.microsoft.com/office/powerpoint/2010/main" val="1078430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56A8A-26BC-241D-7285-BB2A6BF82F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2C7609-54F7-EB33-F3FC-84909D4ADE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97021C-BE0E-0569-3812-BAB5922ACFD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C98F78A-B98C-FEC2-8922-91A90B767095}"/>
              </a:ext>
            </a:extLst>
          </p:cNvPr>
          <p:cNvSpPr>
            <a:spLocks noGrp="1"/>
          </p:cNvSpPr>
          <p:nvPr>
            <p:ph type="sldNum" sz="quarter" idx="5"/>
          </p:nvPr>
        </p:nvSpPr>
        <p:spPr/>
        <p:txBody>
          <a:bodyPr/>
          <a:lstStyle/>
          <a:p>
            <a:fld id="{7247E48A-B93D-4429-9AAD-6D160EA7DBA7}" type="slidenum">
              <a:rPr lang="en-GB" smtClean="0"/>
              <a:t>2</a:t>
            </a:fld>
            <a:endParaRPr lang="en-GB"/>
          </a:p>
        </p:txBody>
      </p:sp>
    </p:spTree>
    <p:extLst>
      <p:ext uri="{BB962C8B-B14F-4D97-AF65-F5344CB8AC3E}">
        <p14:creationId xmlns:p14="http://schemas.microsoft.com/office/powerpoint/2010/main" val="12620064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77687" y="4464028"/>
            <a:ext cx="8348869" cy="1194650"/>
          </a:xfrm>
        </p:spPr>
        <p:txBody>
          <a:bodyPr wrap="none" anchor="t">
            <a:normAutofit/>
          </a:bodyPr>
          <a:lstStyle>
            <a:lvl1pPr algn="l" defTabSz="685800" rtl="0" eaLnBrk="1" latinLnBrk="0" hangingPunct="1">
              <a:lnSpc>
                <a:spcPct val="90000"/>
              </a:lnSpc>
              <a:spcBef>
                <a:spcPct val="0"/>
              </a:spcBef>
              <a:buNone/>
              <a:defRPr lang="en-US" sz="4400" b="0" kern="1200" dirty="0">
                <a:solidFill>
                  <a:srgbClr val="3D3D3C"/>
                </a:solidFill>
                <a:latin typeface="Arial" panose="020B0604020202020204" pitchFamily="34" charset="0"/>
                <a:ea typeface="+mj-ea"/>
                <a:cs typeface="+mj-cs"/>
              </a:defRPr>
            </a:lvl1pPr>
          </a:lstStyle>
          <a:p>
            <a:r>
              <a:rPr lang="en-US"/>
              <a:t>Click to edit Master title style</a:t>
            </a:r>
            <a:endParaRPr lang="en-US" dirty="0"/>
          </a:p>
        </p:txBody>
      </p:sp>
      <p:sp>
        <p:nvSpPr>
          <p:cNvPr id="3" name="Subtitle 2"/>
          <p:cNvSpPr>
            <a:spLocks noGrp="1"/>
          </p:cNvSpPr>
          <p:nvPr>
            <p:ph type="subTitle" idx="1"/>
          </p:nvPr>
        </p:nvSpPr>
        <p:spPr>
          <a:xfrm>
            <a:off x="377686" y="3829878"/>
            <a:ext cx="8348869" cy="618523"/>
          </a:xfrm>
        </p:spPr>
        <p:txBody>
          <a:bodyPr anchor="b">
            <a:normAutofit/>
          </a:bodyPr>
          <a:lstStyle>
            <a:lvl1pPr marL="0" indent="0" algn="l">
              <a:buNone/>
              <a:defRPr sz="2400" b="0">
                <a:solidFill>
                  <a:srgbClr val="3D3D3C"/>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pPr>
              <a:defRPr/>
            </a:pPr>
            <a:fld id="{111664F0-4563-4CBA-A6FA-DD2AEB7A5845}" type="datetime1">
              <a:rPr lang="en-US" smtClean="0"/>
              <a:t>8/22/26</a:t>
            </a:fld>
            <a:endParaRPr lang="en-GB"/>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109588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stretch>
            <a:fillRect/>
          </a:stretch>
        </p:blipFill>
        <p:spPr>
          <a:xfrm>
            <a:off x="6516216" y="5373216"/>
            <a:ext cx="2399435" cy="365792"/>
          </a:xfrm>
          <a:prstGeom prst="rect">
            <a:avLst/>
          </a:prstGeom>
        </p:spPr>
      </p:pic>
    </p:spTree>
    <p:extLst>
      <p:ext uri="{BB962C8B-B14F-4D97-AF65-F5344CB8AC3E}">
        <p14:creationId xmlns:p14="http://schemas.microsoft.com/office/powerpoint/2010/main" val="4241962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cSld name="2_Title Only">
    <p:spTree>
      <p:nvGrpSpPr>
        <p:cNvPr id="1" name=""/>
        <p:cNvGrpSpPr/>
        <p:nvPr/>
      </p:nvGrpSpPr>
      <p:grpSpPr>
        <a:xfrm>
          <a:off x="0" y="0"/>
          <a:ext cx="0" cy="0"/>
          <a:chOff x="0" y="0"/>
          <a:chExt cx="0" cy="0"/>
        </a:xfrm>
      </p:grpSpPr>
      <p:sp>
        <p:nvSpPr>
          <p:cNvPr id="2" name="Title 1"/>
          <p:cNvSpPr>
            <a:spLocks noGrp="1"/>
          </p:cNvSpPr>
          <p:nvPr>
            <p:ph type="title"/>
          </p:nvPr>
        </p:nvSpPr>
        <p:spPr>
          <a:xfrm>
            <a:off x="347870" y="274638"/>
            <a:ext cx="8418443" cy="5818187"/>
          </a:xfrm>
        </p:spPr>
        <p:txBody>
          <a:bodyPr/>
          <a:lstStyle/>
          <a:p>
            <a:r>
              <a:rPr lang="en-US"/>
              <a:t>Click to edit Master title style</a:t>
            </a:r>
            <a:endParaRPr lang="en-GB" dirty="0"/>
          </a:p>
        </p:txBody>
      </p:sp>
      <p:sp>
        <p:nvSpPr>
          <p:cNvPr id="3" name="Date Placeholder 3"/>
          <p:cNvSpPr>
            <a:spLocks noGrp="1"/>
          </p:cNvSpPr>
          <p:nvPr>
            <p:ph type="dt" sz="half" idx="10"/>
          </p:nvPr>
        </p:nvSpPr>
        <p:spPr/>
        <p:txBody>
          <a:bodyPr/>
          <a:lstStyle>
            <a:lvl1pPr>
              <a:defRPr/>
            </a:lvl1pPr>
          </a:lstStyle>
          <a:p>
            <a:pPr>
              <a:defRPr/>
            </a:pPr>
            <a:fld id="{83CCE42A-0676-4517-9366-E955CB8CEB05}" type="datetime1">
              <a:rPr lang="en-US" smtClean="0">
                <a:solidFill>
                  <a:srgbClr val="000000">
                    <a:tint val="75000"/>
                  </a:srgbClr>
                </a:solidFill>
              </a:rPr>
              <a:t>8/22/26</a:t>
            </a:fld>
            <a:endParaRPr lang="en-GB">
              <a:solidFill>
                <a:srgbClr val="000000">
                  <a:tint val="75000"/>
                </a:srgbClr>
              </a:solidFill>
            </a:endParaRPr>
          </a:p>
        </p:txBody>
      </p:sp>
      <p:sp>
        <p:nvSpPr>
          <p:cNvPr id="4" name="Footer Placeholder 4"/>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5" name="Slide Number Placeholder 5"/>
          <p:cNvSpPr>
            <a:spLocks noGrp="1"/>
          </p:cNvSpPr>
          <p:nvPr>
            <p:ph type="sldNum" sz="quarter" idx="12"/>
          </p:nvPr>
        </p:nvSpPr>
        <p:spPr/>
        <p:txBody>
          <a:bodyPr/>
          <a:lstStyle>
            <a:lvl1pPr>
              <a:defRPr/>
            </a:lvl1pPr>
          </a:lstStyle>
          <a:p>
            <a:pPr>
              <a:defRPr/>
            </a:pPr>
            <a:fld id="{F5CF7FE0-638E-4F96-981B-CE47DB4E6266}" type="slidenum">
              <a:rPr lang="en-GB">
                <a:solidFill>
                  <a:srgbClr val="000000">
                    <a:tint val="75000"/>
                  </a:srgbClr>
                </a:solidFill>
              </a:rPr>
              <a:pPr>
                <a:defRPr/>
              </a:pPr>
              <a:t>‹#›</a:t>
            </a:fld>
            <a:endParaRPr lang="en-GB">
              <a:solidFill>
                <a:srgbClr val="000000">
                  <a:tint val="75000"/>
                </a:srgbClr>
              </a:solidFill>
            </a:endParaRPr>
          </a:p>
        </p:txBody>
      </p:sp>
    </p:spTree>
    <p:extLst>
      <p:ext uri="{BB962C8B-B14F-4D97-AF65-F5344CB8AC3E}">
        <p14:creationId xmlns:p14="http://schemas.microsoft.com/office/powerpoint/2010/main" val="23329521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Just body text">
    <p:spTree>
      <p:nvGrpSpPr>
        <p:cNvPr id="1" name=""/>
        <p:cNvGrpSpPr/>
        <p:nvPr/>
      </p:nvGrpSpPr>
      <p:grpSpPr>
        <a:xfrm>
          <a:off x="0" y="0"/>
          <a:ext cx="0" cy="0"/>
          <a:chOff x="0" y="0"/>
          <a:chExt cx="0" cy="0"/>
        </a:xfrm>
      </p:grpSpPr>
      <p:sp>
        <p:nvSpPr>
          <p:cNvPr id="2" name="Title 1"/>
          <p:cNvSpPr>
            <a:spLocks noGrp="1"/>
          </p:cNvSpPr>
          <p:nvPr>
            <p:ph type="title"/>
          </p:nvPr>
        </p:nvSpPr>
        <p:spPr>
          <a:xfrm>
            <a:off x="347870" y="1455256"/>
            <a:ext cx="8418443" cy="674031"/>
          </a:xfrm>
        </p:spPr>
        <p:txBody>
          <a:bodyPr anchor="t" anchorCtr="0">
            <a:spAutoFit/>
          </a:bodyPr>
          <a:lstStyle/>
          <a:p>
            <a:r>
              <a:rPr lang="en-US"/>
              <a:t>Click to edit Master title style</a:t>
            </a:r>
            <a:endParaRPr lang="en-GB" dirty="0"/>
          </a:p>
        </p:txBody>
      </p:sp>
      <p:sp>
        <p:nvSpPr>
          <p:cNvPr id="3" name="Date Placeholder 3"/>
          <p:cNvSpPr>
            <a:spLocks noGrp="1"/>
          </p:cNvSpPr>
          <p:nvPr>
            <p:ph type="dt" sz="half" idx="10"/>
          </p:nvPr>
        </p:nvSpPr>
        <p:spPr/>
        <p:txBody>
          <a:bodyPr/>
          <a:lstStyle>
            <a:lvl1pPr>
              <a:defRPr/>
            </a:lvl1pPr>
          </a:lstStyle>
          <a:p>
            <a:pPr>
              <a:defRPr/>
            </a:pPr>
            <a:fld id="{83CCE42A-0676-4517-9366-E955CB8CEB05}" type="datetime1">
              <a:rPr lang="en-US" smtClean="0">
                <a:solidFill>
                  <a:srgbClr val="000000">
                    <a:tint val="75000"/>
                  </a:srgbClr>
                </a:solidFill>
              </a:rPr>
              <a:t>8/22/26</a:t>
            </a:fld>
            <a:endParaRPr lang="en-GB">
              <a:solidFill>
                <a:srgbClr val="000000">
                  <a:tint val="75000"/>
                </a:srgbClr>
              </a:solidFill>
            </a:endParaRPr>
          </a:p>
        </p:txBody>
      </p:sp>
      <p:sp>
        <p:nvSpPr>
          <p:cNvPr id="4" name="Footer Placeholder 4"/>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5" name="Slide Number Placeholder 5"/>
          <p:cNvSpPr>
            <a:spLocks noGrp="1"/>
          </p:cNvSpPr>
          <p:nvPr>
            <p:ph type="sldNum" sz="quarter" idx="12"/>
          </p:nvPr>
        </p:nvSpPr>
        <p:spPr>
          <a:xfrm>
            <a:off x="6738730" y="6356351"/>
            <a:ext cx="2057400" cy="365125"/>
          </a:xfrm>
        </p:spPr>
        <p:txBody>
          <a:bodyPr/>
          <a:lstStyle>
            <a:lvl1pPr>
              <a:defRPr/>
            </a:lvl1pPr>
          </a:lstStyle>
          <a:p>
            <a:pPr>
              <a:defRPr/>
            </a:pPr>
            <a:fld id="{F5CF7FE0-638E-4F96-981B-CE47DB4E6266}" type="slidenum">
              <a:rPr lang="en-GB">
                <a:solidFill>
                  <a:srgbClr val="000000">
                    <a:tint val="75000"/>
                  </a:srgbClr>
                </a:solidFill>
              </a:rPr>
              <a:pPr>
                <a:defRPr/>
              </a:pPr>
              <a:t>‹#›</a:t>
            </a:fld>
            <a:endParaRPr lang="en-GB">
              <a:solidFill>
                <a:srgbClr val="000000">
                  <a:tint val="75000"/>
                </a:srgbClr>
              </a:solidFill>
            </a:endParaRPr>
          </a:p>
        </p:txBody>
      </p:sp>
    </p:spTree>
    <p:extLst>
      <p:ext uri="{BB962C8B-B14F-4D97-AF65-F5344CB8AC3E}">
        <p14:creationId xmlns:p14="http://schemas.microsoft.com/office/powerpoint/2010/main" val="5721180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ongs Centred">
    <p:spTree>
      <p:nvGrpSpPr>
        <p:cNvPr id="1" name=""/>
        <p:cNvGrpSpPr/>
        <p:nvPr/>
      </p:nvGrpSpPr>
      <p:grpSpPr>
        <a:xfrm>
          <a:off x="0" y="0"/>
          <a:ext cx="0" cy="0"/>
          <a:chOff x="0" y="0"/>
          <a:chExt cx="0" cy="0"/>
        </a:xfrm>
      </p:grpSpPr>
      <p:sp>
        <p:nvSpPr>
          <p:cNvPr id="6" name="Rectangle 5"/>
          <p:cNvSpPr/>
          <p:nvPr userDrawn="1"/>
        </p:nvSpPr>
        <p:spPr>
          <a:xfrm>
            <a:off x="0" y="6301048"/>
            <a:ext cx="9144000" cy="556952"/>
          </a:xfrm>
          <a:prstGeom prst="rect">
            <a:avLst/>
          </a:prstGeom>
          <a:solidFill>
            <a:srgbClr val="3D3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 name="Title 1"/>
          <p:cNvSpPr>
            <a:spLocks noGrp="1"/>
          </p:cNvSpPr>
          <p:nvPr>
            <p:ph type="title"/>
          </p:nvPr>
        </p:nvSpPr>
        <p:spPr>
          <a:xfrm>
            <a:off x="397566" y="516831"/>
            <a:ext cx="8348869" cy="674031"/>
          </a:xfrm>
        </p:spPr>
        <p:txBody>
          <a:bodyPr anchor="t" anchorCtr="0">
            <a:spAutoFit/>
          </a:bodyPr>
          <a:lstStyle>
            <a:lvl1pPr algn="ctr">
              <a:defRPr lang="en-US" sz="4200" b="0" kern="1200" dirty="0" smtClean="0">
                <a:ln w="6350">
                  <a:noFill/>
                </a:ln>
                <a:solidFill>
                  <a:srgbClr val="3D3D3C"/>
                </a:solidFill>
                <a:effectLst>
                  <a:glow>
                    <a:schemeClr val="bg1"/>
                  </a:glow>
                </a:effectLst>
                <a:latin typeface="Arial" panose="020B0604020202020204" pitchFamily="34" charset="0"/>
                <a:ea typeface="+mj-ea"/>
                <a:cs typeface="+mj-cs"/>
              </a:defRPr>
            </a:lvl1p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1534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lank No Base Bar">
    <p:spTree>
      <p:nvGrpSpPr>
        <p:cNvPr id="1" name=""/>
        <p:cNvGrpSpPr/>
        <p:nvPr/>
      </p:nvGrpSpPr>
      <p:grpSpPr>
        <a:xfrm>
          <a:off x="0" y="0"/>
          <a:ext cx="0" cy="0"/>
          <a:chOff x="0" y="0"/>
          <a:chExt cx="0" cy="0"/>
        </a:xfrm>
      </p:grpSpPr>
      <p:sp>
        <p:nvSpPr>
          <p:cNvPr id="11" name="TextBox 10"/>
          <p:cNvSpPr txBox="1"/>
          <p:nvPr userDrawn="1"/>
        </p:nvSpPr>
        <p:spPr>
          <a:xfrm>
            <a:off x="934279" y="437315"/>
            <a:ext cx="7275443" cy="5724945"/>
          </a:xfrm>
          <a:prstGeom prst="rect">
            <a:avLst/>
          </a:prstGeom>
          <a:noFill/>
        </p:spPr>
        <p:txBody>
          <a:bodyPr wrap="square" rtlCol="0">
            <a:noAutofit/>
          </a:bodyPr>
          <a:lstStyle/>
          <a:p>
            <a:pPr algn="ctr"/>
            <a:endParaRPr lang="en-GB" sz="4200" dirty="0">
              <a:solidFill>
                <a:srgbClr val="3D3D3C"/>
              </a:solidFill>
              <a:latin typeface="Arial" panose="020B0604020202020204" pitchFamily="34" charset="0"/>
            </a:endParaRPr>
          </a:p>
        </p:txBody>
      </p:sp>
    </p:spTree>
    <p:extLst>
      <p:ext uri="{BB962C8B-B14F-4D97-AF65-F5344CB8AC3E}">
        <p14:creationId xmlns:p14="http://schemas.microsoft.com/office/powerpoint/2010/main" val="42026176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77872" y="2059037"/>
            <a:ext cx="6188256" cy="2739926"/>
          </a:xfrm>
          <a:prstGeom prst="rect">
            <a:avLst/>
          </a:prstGeom>
        </p:spPr>
      </p:pic>
    </p:spTree>
    <p:extLst>
      <p:ext uri="{BB962C8B-B14F-4D97-AF65-F5344CB8AC3E}">
        <p14:creationId xmlns:p14="http://schemas.microsoft.com/office/powerpoint/2010/main" val="4322230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77872" y="1373246"/>
            <a:ext cx="6188256" cy="2739926"/>
          </a:xfrm>
          <a:prstGeom prst="rect">
            <a:avLst/>
          </a:prstGeom>
        </p:spPr>
      </p:pic>
      <p:sp>
        <p:nvSpPr>
          <p:cNvPr id="3" name="Rectangle 2"/>
          <p:cNvSpPr/>
          <p:nvPr userDrawn="1"/>
        </p:nvSpPr>
        <p:spPr>
          <a:xfrm>
            <a:off x="0" y="6112565"/>
            <a:ext cx="9144000" cy="745435"/>
          </a:xfrm>
          <a:prstGeom prst="rect">
            <a:avLst/>
          </a:prstGeom>
          <a:solidFill>
            <a:srgbClr val="3D3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6207994"/>
            <a:ext cx="9144000" cy="577964"/>
          </a:xfrm>
          <a:prstGeom prst="rect">
            <a:avLst/>
          </a:prstGeom>
        </p:spPr>
      </p:pic>
    </p:spTree>
    <p:extLst>
      <p:ext uri="{BB962C8B-B14F-4D97-AF65-F5344CB8AC3E}">
        <p14:creationId xmlns:p14="http://schemas.microsoft.com/office/powerpoint/2010/main" val="1595542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a:xfrm>
            <a:off x="380176" y="216041"/>
            <a:ext cx="6219408" cy="1325563"/>
          </a:xfrm>
        </p:spPr>
        <p:txBody>
          <a:bodyPr>
            <a:normAutofit/>
          </a:bodyPr>
          <a:lstStyle>
            <a:lvl1pPr>
              <a:defRPr sz="4200"/>
            </a:lvl1pPr>
          </a:lstStyle>
          <a:p>
            <a:r>
              <a:rPr lang="en-US"/>
              <a:t>Click to edit Master title style</a:t>
            </a:r>
            <a:endParaRPr lang="en-US" dirty="0"/>
          </a:p>
        </p:txBody>
      </p:sp>
      <p:sp>
        <p:nvSpPr>
          <p:cNvPr id="3" name="Content Placeholder 2"/>
          <p:cNvSpPr>
            <a:spLocks noGrp="1"/>
          </p:cNvSpPr>
          <p:nvPr>
            <p:ph idx="1"/>
          </p:nvPr>
        </p:nvSpPr>
        <p:spPr>
          <a:xfrm>
            <a:off x="392745" y="1646723"/>
            <a:ext cx="835369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1E337A1B-CBE0-46EA-A71E-8E715F7007B1}" type="datetime1">
              <a:rPr lang="en-US" smtClean="0"/>
              <a:t>8/22/26</a:t>
            </a:fld>
            <a:endParaRPr lang="en-GB"/>
          </a:p>
        </p:txBody>
      </p:sp>
      <p:sp>
        <p:nvSpPr>
          <p:cNvPr id="5" name="Footer Placeholder 4"/>
          <p:cNvSpPr>
            <a:spLocks noGrp="1"/>
          </p:cNvSpPr>
          <p:nvPr>
            <p:ph type="ftr" sz="quarter" idx="11"/>
          </p:nvPr>
        </p:nvSpPr>
        <p:spPr/>
        <p:txBody>
          <a:bodyPr/>
          <a:lstStyle/>
          <a:p>
            <a:pPr>
              <a:defRPr/>
            </a:pPr>
            <a:endParaRPr lang="en-GB" dirty="0"/>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7D194DFD-B235-4DCD-A12E-3D2FCC86B21A}" type="slidenum">
              <a:rPr lang="en-GB" altLang="en-US" smtClean="0"/>
              <a:pPr/>
              <a:t>‹#›</a:t>
            </a:fld>
            <a:endParaRPr lang="en-GB" altLang="en-US" dirty="0"/>
          </a:p>
        </p:txBody>
      </p:sp>
    </p:spTree>
    <p:extLst>
      <p:ext uri="{BB962C8B-B14F-4D97-AF65-F5344CB8AC3E}">
        <p14:creationId xmlns:p14="http://schemas.microsoft.com/office/powerpoint/2010/main" val="3270748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377687" y="4464027"/>
            <a:ext cx="8348870" cy="1223597"/>
          </a:xfrm>
        </p:spPr>
        <p:txBody>
          <a:bodyPr wrap="none" anchor="t">
            <a:normAutofit/>
          </a:bodyPr>
          <a:lstStyle>
            <a:lvl1pPr algn="l">
              <a:defRPr sz="4200" b="0" spc="-225">
                <a:solidFill>
                  <a:srgbClr val="3D3D3C"/>
                </a:solidFill>
                <a:effectLst/>
                <a:latin typeface="Arial" panose="020B0604020202020204" pitchFamily="34" charset="0"/>
              </a:defRPr>
            </a:lvl1pPr>
          </a:lstStyle>
          <a:p>
            <a:r>
              <a:rPr lang="en-US"/>
              <a:t>Click to edit Master title style</a:t>
            </a:r>
            <a:endParaRPr lang="en-US" dirty="0"/>
          </a:p>
        </p:txBody>
      </p:sp>
      <p:sp>
        <p:nvSpPr>
          <p:cNvPr id="8" name="Subtitle 2"/>
          <p:cNvSpPr>
            <a:spLocks noGrp="1"/>
          </p:cNvSpPr>
          <p:nvPr>
            <p:ph type="subTitle" idx="1"/>
          </p:nvPr>
        </p:nvSpPr>
        <p:spPr>
          <a:xfrm>
            <a:off x="377687" y="3829878"/>
            <a:ext cx="8348870" cy="632792"/>
          </a:xfrm>
        </p:spPr>
        <p:txBody>
          <a:bodyPr anchor="b">
            <a:normAutofit/>
          </a:bodyPr>
          <a:lstStyle>
            <a:lvl1pPr marL="0" indent="0" algn="l">
              <a:buNone/>
              <a:defRPr sz="2400" b="0">
                <a:solidFill>
                  <a:srgbClr val="3D3D3C"/>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C162092E-3F2F-44A3-A6A9-A1C0D15FA81F}" type="datetime1">
              <a:rPr lang="en-US" smtClean="0"/>
              <a:t>8/22/26</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324853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90115" y="245858"/>
            <a:ext cx="6219408" cy="1325563"/>
          </a:xfrm>
        </p:spPr>
        <p:txBody>
          <a:bodyPr/>
          <a:lstStyle/>
          <a:p>
            <a:r>
              <a:rPr lang="en-US"/>
              <a:t>Click to edit Master title style</a:t>
            </a:r>
            <a:endParaRPr lang="en-US" dirty="0"/>
          </a:p>
        </p:txBody>
      </p:sp>
      <p:sp>
        <p:nvSpPr>
          <p:cNvPr id="3" name="Content Placeholder 2"/>
          <p:cNvSpPr>
            <a:spLocks noGrp="1"/>
          </p:cNvSpPr>
          <p:nvPr>
            <p:ph sz="half" idx="1"/>
          </p:nvPr>
        </p:nvSpPr>
        <p:spPr>
          <a:xfrm>
            <a:off x="392745" y="1825625"/>
            <a:ext cx="412857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590795" y="1825625"/>
            <a:ext cx="413576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4DB5D60A-0BB5-41B8-9502-D2606D9A91BE}" type="datetime1">
              <a:rPr lang="en-US" smtClean="0"/>
              <a:t>8/22/26</a:t>
            </a:fld>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89511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97565" y="245858"/>
            <a:ext cx="6261652"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402683" y="1561895"/>
            <a:ext cx="4047927" cy="823912"/>
          </a:xfrm>
        </p:spPr>
        <p:txBody>
          <a:bodyPr anchor="b">
            <a:normAutofit/>
          </a:bodyPr>
          <a:lstStyle>
            <a:lvl1pPr marL="0" indent="0">
              <a:buNone/>
              <a:defRPr sz="2400" b="1">
                <a:solidFill>
                  <a:srgbClr val="3D3D3C"/>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02683" y="2385807"/>
            <a:ext cx="404792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90185" y="1561895"/>
            <a:ext cx="4056250" cy="823912"/>
          </a:xfrm>
        </p:spPr>
        <p:txBody>
          <a:bodyPr vert="horz" lIns="91440" tIns="45720" rIns="91440" bIns="45720" rtlCol="0" anchor="b">
            <a:normAutofit/>
          </a:bodyPr>
          <a:lstStyle>
            <a:lvl1pPr>
              <a:buNone/>
              <a:defRPr lang="en-US" sz="2400" b="1">
                <a:solidFill>
                  <a:srgbClr val="3D3D3C"/>
                </a:soli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4690185" y="2385807"/>
            <a:ext cx="405625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89402332-ED9C-4E44-8BDC-FDC2196864A7}" type="datetime1">
              <a:rPr lang="en-US" smtClean="0"/>
              <a:t>8/22/26</a:t>
            </a:fld>
            <a:endParaRPr lang="en-GB"/>
          </a:p>
        </p:txBody>
      </p:sp>
      <p:sp>
        <p:nvSpPr>
          <p:cNvPr id="8" name="Footer Placeholder 7"/>
          <p:cNvSpPr>
            <a:spLocks noGrp="1"/>
          </p:cNvSpPr>
          <p:nvPr>
            <p:ph type="ftr" sz="quarter" idx="11"/>
          </p:nvPr>
        </p:nvSpPr>
        <p:spPr/>
        <p:txBody>
          <a:bodyPr/>
          <a:lstStyle/>
          <a:p>
            <a:pPr>
              <a:defRPr/>
            </a:pPr>
            <a:endParaRPr lang="en-GB"/>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51976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67748" y="516831"/>
            <a:ext cx="6221895" cy="785195"/>
          </a:xfrm>
        </p:spPr>
        <p:txBody>
          <a:bodyPr anchor="t" anchorCtr="0">
            <a:normAutofit/>
          </a:bodyPr>
          <a:lstStyle>
            <a:lvl1pPr algn="l">
              <a:defRPr lang="en-US" sz="4200" b="0" kern="1200" dirty="0" smtClean="0">
                <a:ln w="6350">
                  <a:noFill/>
                </a:ln>
                <a:solidFill>
                  <a:srgbClr val="3D3D3C"/>
                </a:solidFill>
                <a:effectLst>
                  <a:glow>
                    <a:schemeClr val="bg1"/>
                  </a:glow>
                </a:effectLst>
                <a:latin typeface="Arial" panose="020B0604020202020204" pitchFamily="34" charset="0"/>
                <a:ea typeface="+mj-ea"/>
                <a:cs typeface="+mj-cs"/>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FA1EC06F-19BF-4C31-8E25-977409355A5E}" type="datetime1">
              <a:rPr lang="en-US" smtClean="0"/>
              <a:t>8/22/26</a:t>
            </a:fld>
            <a:endParaRPr lang="en-GB"/>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84686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DA9AD27F-BFEF-4636-92C8-76AE31339A19}" type="datetime1">
              <a:rPr lang="en-US" smtClean="0"/>
              <a:t>8/22/26</a:t>
            </a:fld>
            <a:endParaRPr lang="en-GB"/>
          </a:p>
        </p:txBody>
      </p:sp>
      <p:sp>
        <p:nvSpPr>
          <p:cNvPr id="3" name="Footer Placeholder 2"/>
          <p:cNvSpPr>
            <a:spLocks noGrp="1"/>
          </p:cNvSpPr>
          <p:nvPr>
            <p:ph type="ftr" sz="quarter" idx="11"/>
          </p:nvPr>
        </p:nvSpPr>
        <p:spPr/>
        <p:txBody>
          <a:bodyPr/>
          <a:lstStyle/>
          <a:p>
            <a:pPr>
              <a:defRPr/>
            </a:pPr>
            <a:endParaRPr lang="en-GB"/>
          </a:p>
        </p:txBody>
      </p:sp>
      <p:sp>
        <p:nvSpPr>
          <p:cNvPr id="4" name="Slide Number Placeholder 3"/>
          <p:cNvSpPr>
            <a:spLocks noGrp="1"/>
          </p:cNvSpPr>
          <p:nvPr>
            <p:ph type="sldNum" sz="quarter" idx="12"/>
          </p:nvPr>
        </p:nvSpPr>
        <p:spPr/>
        <p:txBody>
          <a:bodyPr/>
          <a:lstStyle>
            <a:lvl1pPr>
              <a:defRPr>
                <a:solidFill>
                  <a:schemeClr val="tx1">
                    <a:lumMod val="65000"/>
                  </a:schemeClr>
                </a:solidFill>
              </a:defRPr>
            </a:lvl1pPr>
          </a:lstStyle>
          <a:p>
            <a:fld id="{9BC2D040-2D5F-40EB-B6C8-5D6F836E7514}" type="slidenum">
              <a:rPr lang="en-GB" altLang="en-US" smtClean="0"/>
              <a:pPr/>
              <a:t>‹#›</a:t>
            </a:fld>
            <a:endParaRPr lang="en-GB" altLang="en-US" dirty="0"/>
          </a:p>
        </p:txBody>
      </p:sp>
    </p:spTree>
    <p:extLst>
      <p:ext uri="{BB962C8B-B14F-4D97-AF65-F5344CB8AC3E}">
        <p14:creationId xmlns:p14="http://schemas.microsoft.com/office/powerpoint/2010/main" val="3927378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5" name="Picture Placeholder 2"/>
          <p:cNvSpPr>
            <a:spLocks noGrp="1" noChangeAspect="1"/>
          </p:cNvSpPr>
          <p:nvPr>
            <p:ph type="pic" idx="15" hasCustomPrompt="1"/>
          </p:nvPr>
        </p:nvSpPr>
        <p:spPr>
          <a:xfrm>
            <a:off x="402718" y="310329"/>
            <a:ext cx="5352040" cy="3699033"/>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dirty="0"/>
              <a:t>Click icon to add picture from Prayer Focus church</a:t>
            </a:r>
          </a:p>
        </p:txBody>
      </p:sp>
      <p:sp>
        <p:nvSpPr>
          <p:cNvPr id="8" name="Subtitle 2"/>
          <p:cNvSpPr>
            <a:spLocks noGrp="1"/>
          </p:cNvSpPr>
          <p:nvPr>
            <p:ph type="subTitle" idx="1" hasCustomPrompt="1"/>
          </p:nvPr>
        </p:nvSpPr>
        <p:spPr>
          <a:xfrm>
            <a:off x="417443" y="3790122"/>
            <a:ext cx="8348870" cy="632792"/>
          </a:xfrm>
        </p:spPr>
        <p:txBody>
          <a:bodyPr anchor="b">
            <a:normAutofit/>
          </a:bodyPr>
          <a:lstStyle>
            <a:lvl1pPr marL="0" indent="0" algn="l">
              <a:buNone/>
              <a:defRPr sz="2400" b="1">
                <a:solidFill>
                  <a:srgbClr val="3D3D3C"/>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Prayer Focus: Click to edit name of church</a:t>
            </a:r>
          </a:p>
        </p:txBody>
      </p:sp>
      <p:sp>
        <p:nvSpPr>
          <p:cNvPr id="12" name="Title 1"/>
          <p:cNvSpPr>
            <a:spLocks noGrp="1"/>
          </p:cNvSpPr>
          <p:nvPr>
            <p:ph type="title" hasCustomPrompt="1"/>
          </p:nvPr>
        </p:nvSpPr>
        <p:spPr>
          <a:xfrm>
            <a:off x="556591" y="4432854"/>
            <a:ext cx="8219661" cy="1769163"/>
          </a:xfrm>
        </p:spPr>
        <p:txBody>
          <a:bodyPr anchor="t" anchorCtr="0">
            <a:noAutofit/>
          </a:bodyPr>
          <a:lstStyle>
            <a:lvl1pPr algn="l">
              <a:defRPr lang="en-US" sz="3200" b="0" kern="1200" dirty="0">
                <a:solidFill>
                  <a:srgbClr val="3D3D3C"/>
                </a:solidFill>
                <a:latin typeface="Arial" panose="020B0604020202020204" pitchFamily="34" charset="0"/>
                <a:ea typeface="+mn-ea"/>
                <a:cs typeface="+mn-cs"/>
              </a:defRPr>
            </a:lvl1pPr>
          </a:lstStyle>
          <a:p>
            <a:r>
              <a:rPr lang="en-US" dirty="0"/>
              <a:t>Click to edit prayer point(s)</a:t>
            </a: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6287506"/>
            <a:ext cx="9144000" cy="577964"/>
          </a:xfrm>
          <a:prstGeom prst="rect">
            <a:avLst/>
          </a:prstGeom>
        </p:spPr>
      </p:pic>
    </p:spTree>
    <p:extLst>
      <p:ext uri="{BB962C8B-B14F-4D97-AF65-F5344CB8AC3E}">
        <p14:creationId xmlns:p14="http://schemas.microsoft.com/office/powerpoint/2010/main" val="3849640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357810" y="216041"/>
            <a:ext cx="6301408"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99064" y="4297503"/>
            <a:ext cx="2205038" cy="576262"/>
          </a:xfrm>
        </p:spPr>
        <p:txBody>
          <a:bodyPr anchor="b">
            <a:noAutofit/>
          </a:bodyPr>
          <a:lstStyle>
            <a:lvl1pPr marL="0" indent="0">
              <a:buNone/>
              <a:defRPr sz="1800" b="0">
                <a:solidFill>
                  <a:srgbClr val="3D3D3C"/>
                </a:solidFill>
                <a:effectLs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Picture Placeholder 2"/>
          <p:cNvSpPr>
            <a:spLocks noGrp="1" noChangeAspect="1"/>
          </p:cNvSpPr>
          <p:nvPr>
            <p:ph type="pic" idx="15"/>
          </p:nvPr>
        </p:nvSpPr>
        <p:spPr>
          <a:xfrm>
            <a:off x="999064" y="2256354"/>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1" name="Text Placeholder 3"/>
          <p:cNvSpPr>
            <a:spLocks noGrp="1"/>
          </p:cNvSpPr>
          <p:nvPr>
            <p:ph type="body" sz="half" idx="18"/>
          </p:nvPr>
        </p:nvSpPr>
        <p:spPr>
          <a:xfrm>
            <a:off x="999064" y="4873766"/>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2" name="Text Placeholder 4"/>
          <p:cNvSpPr>
            <a:spLocks noGrp="1"/>
          </p:cNvSpPr>
          <p:nvPr>
            <p:ph type="body" sz="quarter" idx="3"/>
          </p:nvPr>
        </p:nvSpPr>
        <p:spPr>
          <a:xfrm>
            <a:off x="3426748" y="4297503"/>
            <a:ext cx="2197894" cy="576262"/>
          </a:xfrm>
        </p:spPr>
        <p:txBody>
          <a:bodyPr anchor="b">
            <a:noAutofit/>
          </a:bodyPr>
          <a:lstStyle>
            <a:lvl1pPr marL="0" indent="0">
              <a:buNone/>
              <a:defRPr sz="1800" b="0">
                <a:solidFill>
                  <a:srgbClr val="3D3D3C"/>
                </a:solidFill>
                <a:effectLs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3" name="Picture Placeholder 2"/>
          <p:cNvSpPr>
            <a:spLocks noGrp="1" noChangeAspect="1"/>
          </p:cNvSpPr>
          <p:nvPr>
            <p:ph type="pic" idx="21"/>
          </p:nvPr>
        </p:nvSpPr>
        <p:spPr>
          <a:xfrm>
            <a:off x="3426747" y="2256354"/>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19"/>
          </p:nvPr>
        </p:nvSpPr>
        <p:spPr>
          <a:xfrm>
            <a:off x="3425733" y="4873765"/>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5" name="Text Placeholder 4"/>
          <p:cNvSpPr>
            <a:spLocks noGrp="1"/>
          </p:cNvSpPr>
          <p:nvPr>
            <p:ph type="body" sz="quarter" idx="13"/>
          </p:nvPr>
        </p:nvSpPr>
        <p:spPr>
          <a:xfrm>
            <a:off x="5853242" y="4297503"/>
            <a:ext cx="2199085" cy="576262"/>
          </a:xfrm>
        </p:spPr>
        <p:txBody>
          <a:bodyPr anchor="b">
            <a:noAutofit/>
          </a:bodyPr>
          <a:lstStyle>
            <a:lvl1pPr marL="0" indent="0">
              <a:buNone/>
              <a:defRPr sz="1800" b="0">
                <a:solidFill>
                  <a:srgbClr val="3D3D3C"/>
                </a:solidFill>
                <a:effectLs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6" name="Picture Placeholder 2"/>
          <p:cNvSpPr>
            <a:spLocks noGrp="1" noChangeAspect="1"/>
          </p:cNvSpPr>
          <p:nvPr>
            <p:ph type="pic" idx="22"/>
          </p:nvPr>
        </p:nvSpPr>
        <p:spPr>
          <a:xfrm>
            <a:off x="5853241" y="2256354"/>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7" name="Text Placeholder 3"/>
          <p:cNvSpPr>
            <a:spLocks noGrp="1"/>
          </p:cNvSpPr>
          <p:nvPr>
            <p:ph type="body" sz="half" idx="20"/>
          </p:nvPr>
        </p:nvSpPr>
        <p:spPr>
          <a:xfrm>
            <a:off x="5853148" y="4873763"/>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pPr>
              <a:defRPr/>
            </a:pPr>
            <a:fld id="{A4ED95A0-587E-44C4-8551-E475C85EC0D1}" type="datetime1">
              <a:rPr lang="en-US" smtClean="0"/>
              <a:t>8/22/26</a:t>
            </a:fld>
            <a:endParaRPr lang="en-GB"/>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437159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w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0" y="6301048"/>
            <a:ext cx="9144000" cy="556952"/>
          </a:xfrm>
          <a:prstGeom prst="rect">
            <a:avLst/>
          </a:prstGeom>
          <a:solidFill>
            <a:srgbClr val="3D3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 name="Title Placeholder 1"/>
          <p:cNvSpPr>
            <a:spLocks noGrp="1"/>
          </p:cNvSpPr>
          <p:nvPr>
            <p:ph type="title"/>
          </p:nvPr>
        </p:nvSpPr>
        <p:spPr>
          <a:xfrm>
            <a:off x="390115" y="245858"/>
            <a:ext cx="6219408"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02684" y="1646723"/>
            <a:ext cx="835369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90114" y="6356351"/>
            <a:ext cx="2057400" cy="365125"/>
          </a:xfrm>
          <a:prstGeom prst="rect">
            <a:avLst/>
          </a:prstGeom>
        </p:spPr>
        <p:txBody>
          <a:bodyPr vert="horz" lIns="91440" tIns="45720" rIns="91440" bIns="45720" rtlCol="0" anchor="ctr"/>
          <a:lstStyle>
            <a:lvl1pPr algn="l">
              <a:defRPr sz="900">
                <a:solidFill>
                  <a:schemeClr val="tx1">
                    <a:lumMod val="65000"/>
                  </a:schemeClr>
                </a:solidFill>
                <a:latin typeface="Arial" panose="020B0604020202020204" pitchFamily="34" charset="0"/>
              </a:defRPr>
            </a:lvl1pPr>
          </a:lstStyle>
          <a:p>
            <a:fld id="{3DD79EEF-EDA5-4B0F-95F6-036D878614DA}" type="datetime1">
              <a:rPr lang="en-US" smtClean="0"/>
              <a:pPr/>
              <a:t>8/22/26</a:t>
            </a:fld>
            <a:endParaRPr lang="en-GB"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lumMod val="65000"/>
                  </a:schemeClr>
                </a:solidFill>
                <a:latin typeface="Arial" panose="020B0604020202020204" pitchFamily="34" charset="0"/>
              </a:defRPr>
            </a:lvl1pPr>
          </a:lstStyle>
          <a:p>
            <a:endParaRPr lang="en-GB" dirty="0"/>
          </a:p>
        </p:txBody>
      </p:sp>
      <p:sp>
        <p:nvSpPr>
          <p:cNvPr id="6" name="Slide Number Placeholder 5"/>
          <p:cNvSpPr>
            <a:spLocks noGrp="1"/>
          </p:cNvSpPr>
          <p:nvPr>
            <p:ph type="sldNum" sz="quarter" idx="4"/>
          </p:nvPr>
        </p:nvSpPr>
        <p:spPr>
          <a:xfrm>
            <a:off x="6698974" y="6356351"/>
            <a:ext cx="2057400" cy="365125"/>
          </a:xfrm>
          <a:prstGeom prst="rect">
            <a:avLst/>
          </a:prstGeom>
        </p:spPr>
        <p:txBody>
          <a:bodyPr vert="horz" lIns="91440" tIns="45720" rIns="91440" bIns="45720" rtlCol="0" anchor="ctr"/>
          <a:lstStyle>
            <a:lvl1pPr algn="r">
              <a:defRPr sz="900">
                <a:solidFill>
                  <a:schemeClr val="tx1">
                    <a:lumMod val="65000"/>
                  </a:schemeClr>
                </a:solidFill>
                <a:latin typeface="Arial" panose="020B0604020202020204" pitchFamily="34" charset="0"/>
              </a:defRPr>
            </a:lvl1pPr>
          </a:lstStyle>
          <a:p>
            <a:fld id="{8469DAC7-2BB9-4049-AE2F-D750F07B8F8C}" type="slidenum">
              <a:rPr lang="en-GB" smtClean="0"/>
              <a:pPr/>
              <a:t>‹#›</a:t>
            </a:fld>
            <a:endParaRPr lang="en-GB" dirty="0"/>
          </a:p>
        </p:txBody>
      </p:sp>
      <p:pic>
        <p:nvPicPr>
          <p:cNvPr id="10" name="Picture 9"/>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6732877" y="197376"/>
            <a:ext cx="2023497" cy="895928"/>
          </a:xfrm>
          <a:prstGeom prst="rect">
            <a:avLst/>
          </a:prstGeom>
        </p:spPr>
      </p:pic>
    </p:spTree>
    <p:extLst>
      <p:ext uri="{BB962C8B-B14F-4D97-AF65-F5344CB8AC3E}">
        <p14:creationId xmlns:p14="http://schemas.microsoft.com/office/powerpoint/2010/main" val="3118290861"/>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709" r:id="rId8"/>
    <p:sldLayoutId id="2147483699" r:id="rId9"/>
    <p:sldLayoutId id="2147483702" r:id="rId10"/>
    <p:sldLayoutId id="2147483703" r:id="rId11"/>
    <p:sldLayoutId id="2147483708" r:id="rId12"/>
    <p:sldLayoutId id="2147483707" r:id="rId13"/>
    <p:sldLayoutId id="2147483706" r:id="rId14"/>
    <p:sldLayoutId id="2147483704" r:id="rId15"/>
    <p:sldLayoutId id="2147483705" r:id="rId16"/>
  </p:sldLayoutIdLst>
  <p:hf hdr="0" ftr="0" dt="0"/>
  <p:txStyles>
    <p:titleStyle>
      <a:lvl1pPr algn="l" defTabSz="685800" rtl="0" eaLnBrk="1" latinLnBrk="0" hangingPunct="1">
        <a:lnSpc>
          <a:spcPct val="90000"/>
        </a:lnSpc>
        <a:spcBef>
          <a:spcPct val="0"/>
        </a:spcBef>
        <a:buNone/>
        <a:defRPr sz="4200" b="0" kern="1200">
          <a:solidFill>
            <a:srgbClr val="3D3D3C"/>
          </a:solidFill>
          <a:latin typeface="Arial" panose="020B06040202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3200" kern="1200">
          <a:solidFill>
            <a:srgbClr val="3D3D3C"/>
          </a:solidFill>
          <a:latin typeface="Arial" panose="020B060402020202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800" kern="1200">
          <a:solidFill>
            <a:srgbClr val="3D3D3C"/>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400" kern="1200">
          <a:solidFill>
            <a:srgbClr val="3D3D3C"/>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2000" kern="1200">
          <a:solidFill>
            <a:srgbClr val="3D3D3C"/>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2000" kern="1200">
          <a:solidFill>
            <a:srgbClr val="3D3D3C"/>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BE1D5-333B-7A21-34ED-8B33A301589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B02FCEB-75A2-4493-D4FB-D06E0E14658F}"/>
              </a:ext>
            </a:extLst>
          </p:cNvPr>
          <p:cNvSpPr>
            <a:spLocks noGrp="1"/>
          </p:cNvSpPr>
          <p:nvPr>
            <p:ph type="subTitle" idx="1"/>
          </p:nvPr>
        </p:nvSpPr>
        <p:spPr>
          <a:xfrm>
            <a:off x="402717" y="2378361"/>
            <a:ext cx="8443107" cy="377265"/>
          </a:xfrm>
        </p:spPr>
        <p:txBody>
          <a:bodyPr>
            <a:normAutofit fontScale="92500" lnSpcReduction="10000"/>
          </a:bodyPr>
          <a:lstStyle/>
          <a:p>
            <a:r>
              <a:rPr lang="en-GB" dirty="0">
                <a:solidFill>
                  <a:schemeClr val="bg1"/>
                </a:solidFill>
              </a:rPr>
              <a:t>Prayer Focus: Healthcare Chaplaincy</a:t>
            </a:r>
          </a:p>
        </p:txBody>
      </p:sp>
      <p:sp>
        <p:nvSpPr>
          <p:cNvPr id="7" name="Picture Placeholder 1">
            <a:extLst>
              <a:ext uri="{FF2B5EF4-FFF2-40B4-BE49-F238E27FC236}">
                <a16:creationId xmlns:a16="http://schemas.microsoft.com/office/drawing/2014/main" id="{1D48C7D0-BB57-1D37-F535-568DE4200F15}"/>
              </a:ext>
            </a:extLst>
          </p:cNvPr>
          <p:cNvSpPr txBox="1">
            <a:spLocks/>
          </p:cNvSpPr>
          <p:nvPr/>
        </p:nvSpPr>
        <p:spPr>
          <a:xfrm>
            <a:off x="631318" y="256740"/>
            <a:ext cx="5352040" cy="3699033"/>
          </a:xfrm>
          <a:prstGeom prst="roundRect">
            <a:avLst>
              <a:gd name="adj" fmla="val 1858"/>
            </a:avLst>
          </a:prstGeom>
          <a:effectLst>
            <a:outerShdw blurRad="50800" dist="50800" dir="5400000" algn="tl" rotWithShape="0">
              <a:srgbClr val="000000">
                <a:alpha val="43000"/>
              </a:srgbClr>
            </a:outerShdw>
          </a:effectLst>
        </p:spPr>
        <p:txBody>
          <a:bodyPr/>
          <a:lstStyle/>
          <a:p>
            <a:endParaRPr lang="en-GB"/>
          </a:p>
        </p:txBody>
      </p:sp>
      <p:sp>
        <p:nvSpPr>
          <p:cNvPr id="8" name="Picture Placeholder 1">
            <a:extLst>
              <a:ext uri="{FF2B5EF4-FFF2-40B4-BE49-F238E27FC236}">
                <a16:creationId xmlns:a16="http://schemas.microsoft.com/office/drawing/2014/main" id="{29C5E8AF-38DF-D66F-C6A2-D83FA54ABA64}"/>
              </a:ext>
            </a:extLst>
          </p:cNvPr>
          <p:cNvSpPr txBox="1">
            <a:spLocks/>
          </p:cNvSpPr>
          <p:nvPr/>
        </p:nvSpPr>
        <p:spPr>
          <a:xfrm>
            <a:off x="263386" y="344558"/>
            <a:ext cx="5643772" cy="3383606"/>
          </a:xfrm>
          <a:prstGeom prst="roundRect">
            <a:avLst>
              <a:gd name="adj" fmla="val 1858"/>
            </a:avLst>
          </a:prstGeom>
          <a:effectLst>
            <a:outerShdw blurRad="50800" dist="50800" dir="5400000" algn="tl" rotWithShape="0">
              <a:srgbClr val="000000">
                <a:alpha val="43000"/>
              </a:srgbClr>
            </a:outerShdw>
          </a:effectLst>
        </p:spPr>
        <p:txBody>
          <a:bodyPr/>
          <a:lstStyle/>
          <a:p>
            <a:endParaRPr lang="en-GB"/>
          </a:p>
        </p:txBody>
      </p:sp>
      <p:sp>
        <p:nvSpPr>
          <p:cNvPr id="10" name="Picture Placeholder 4">
            <a:extLst>
              <a:ext uri="{FF2B5EF4-FFF2-40B4-BE49-F238E27FC236}">
                <a16:creationId xmlns:a16="http://schemas.microsoft.com/office/drawing/2014/main" id="{D0EEB0A6-B9DB-4B40-EE2A-A60190737E23}"/>
              </a:ext>
            </a:extLst>
          </p:cNvPr>
          <p:cNvSpPr txBox="1">
            <a:spLocks/>
          </p:cNvSpPr>
          <p:nvPr/>
        </p:nvSpPr>
        <p:spPr>
          <a:xfrm>
            <a:off x="402718" y="230237"/>
            <a:ext cx="5352040" cy="3699033"/>
          </a:xfrm>
          <a:prstGeom prst="roundRect">
            <a:avLst>
              <a:gd name="adj" fmla="val 1858"/>
            </a:avLst>
          </a:prstGeom>
          <a:effectLst>
            <a:outerShdw blurRad="50800" dist="50800" dir="5400000" algn="tl" rotWithShape="0">
              <a:srgbClr val="000000">
                <a:alpha val="43000"/>
              </a:srgbClr>
            </a:outerShdw>
          </a:effectLst>
        </p:spPr>
        <p:txBody>
          <a:bodyPr vert="horz" lIns="91440" tIns="45720" rIns="91440" bIns="45720" rtlCol="0" anchor="t">
            <a:normAutofit/>
          </a:bodyPr>
          <a:lstStyle/>
          <a:p>
            <a:endParaRPr lang="en-GB"/>
          </a:p>
        </p:txBody>
      </p:sp>
      <p:sp>
        <p:nvSpPr>
          <p:cNvPr id="11" name="Title 3">
            <a:extLst>
              <a:ext uri="{FF2B5EF4-FFF2-40B4-BE49-F238E27FC236}">
                <a16:creationId xmlns:a16="http://schemas.microsoft.com/office/drawing/2014/main" id="{E3035533-8C67-2A96-4DDC-BDD726A7BD44}"/>
              </a:ext>
            </a:extLst>
          </p:cNvPr>
          <p:cNvSpPr txBox="1">
            <a:spLocks/>
          </p:cNvSpPr>
          <p:nvPr/>
        </p:nvSpPr>
        <p:spPr>
          <a:xfrm>
            <a:off x="94850" y="4222470"/>
            <a:ext cx="9131611" cy="211337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lang="en-US" sz="3200" b="0" kern="1200" dirty="0">
                <a:solidFill>
                  <a:srgbClr val="3D3D3C"/>
                </a:solidFill>
                <a:latin typeface="Arial" panose="020B0604020202020204" pitchFamily="34" charset="0"/>
                <a:ea typeface="+mn-ea"/>
                <a:cs typeface="+mn-cs"/>
              </a:defRPr>
            </a:lvl1pPr>
          </a:lstStyle>
          <a:p>
            <a:endParaRPr lang="en-GB" sz="1800" dirty="0"/>
          </a:p>
        </p:txBody>
      </p:sp>
      <p:pic>
        <p:nvPicPr>
          <p:cNvPr id="4" name="Picture 3">
            <a:extLst>
              <a:ext uri="{FF2B5EF4-FFF2-40B4-BE49-F238E27FC236}">
                <a16:creationId xmlns:a16="http://schemas.microsoft.com/office/drawing/2014/main" id="{4C8FB125-6961-AD41-F0FA-6071D89A148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02718" y="241247"/>
            <a:ext cx="3151887" cy="2020073"/>
          </a:xfrm>
          <a:prstGeom prst="rect">
            <a:avLst/>
          </a:prstGeom>
        </p:spPr>
      </p:pic>
      <p:sp>
        <p:nvSpPr>
          <p:cNvPr id="2" name="Title 1">
            <a:extLst>
              <a:ext uri="{FF2B5EF4-FFF2-40B4-BE49-F238E27FC236}">
                <a16:creationId xmlns:a16="http://schemas.microsoft.com/office/drawing/2014/main" id="{4C0D59EF-6249-6583-D936-D9FEF7709CCA}"/>
              </a:ext>
            </a:extLst>
          </p:cNvPr>
          <p:cNvSpPr>
            <a:spLocks noGrp="1" noChangeArrowheads="1"/>
          </p:cNvSpPr>
          <p:nvPr>
            <p:ph type="title"/>
          </p:nvPr>
        </p:nvSpPr>
        <p:spPr bwMode="auto">
          <a:xfrm>
            <a:off x="402716" y="2750021"/>
            <a:ext cx="8443107"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People experience life-changing events every day within the NHS. Across the EBA, Baptist chaplains serve in a number of hospitals, providing pastoral, spiritual and religious care to patients, visitors and staff of all faiths and none.</a:t>
            </a:r>
            <a:b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b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While chaplaincy is not a statutory NHS requirement, most hospitals provide chaplaincy services. Chaplains offer compassionate, person-centred support, listening to people’s stories, respecting their beliefs and helping them find meaning during difficult times. They may also conduct or facilitate religious rituals and acts of remembrance or celebration.</a:t>
            </a:r>
            <a:b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b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Chaplains play a vital role in responding to crises and supporting people through traumatic experiences such as pregnancy loss, sudden death, mental health crises, life-limiting diagnoses and end-of-life care. They also support NHS staff, students and volunteers, contributing to wellbeing and resilience.</a:t>
            </a:r>
            <a:b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br>
            <a:endPar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759383840"/>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58648-C747-3A07-B0C5-744509D9511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0434CBB-8492-0A78-8EE3-2ED6DC35B0B0}"/>
              </a:ext>
            </a:extLst>
          </p:cNvPr>
          <p:cNvSpPr>
            <a:spLocks noGrp="1"/>
          </p:cNvSpPr>
          <p:nvPr>
            <p:ph type="subTitle" idx="1"/>
          </p:nvPr>
        </p:nvSpPr>
        <p:spPr>
          <a:xfrm>
            <a:off x="402718" y="2446897"/>
            <a:ext cx="8443107" cy="377265"/>
          </a:xfrm>
        </p:spPr>
        <p:txBody>
          <a:bodyPr>
            <a:normAutofit fontScale="92500" lnSpcReduction="10000"/>
          </a:bodyPr>
          <a:lstStyle/>
          <a:p>
            <a:r>
              <a:rPr lang="en-GB" dirty="0">
                <a:solidFill>
                  <a:schemeClr val="bg1"/>
                </a:solidFill>
              </a:rPr>
              <a:t>Prayer Focus: Healthcare Chaplaincy</a:t>
            </a:r>
          </a:p>
        </p:txBody>
      </p:sp>
      <p:sp>
        <p:nvSpPr>
          <p:cNvPr id="7" name="Picture Placeholder 1">
            <a:extLst>
              <a:ext uri="{FF2B5EF4-FFF2-40B4-BE49-F238E27FC236}">
                <a16:creationId xmlns:a16="http://schemas.microsoft.com/office/drawing/2014/main" id="{8C89023D-81B2-7D57-E8A8-301A19134FB0}"/>
              </a:ext>
            </a:extLst>
          </p:cNvPr>
          <p:cNvSpPr txBox="1">
            <a:spLocks/>
          </p:cNvSpPr>
          <p:nvPr/>
        </p:nvSpPr>
        <p:spPr>
          <a:xfrm>
            <a:off x="631318" y="256740"/>
            <a:ext cx="5352040" cy="3699033"/>
          </a:xfrm>
          <a:prstGeom prst="roundRect">
            <a:avLst>
              <a:gd name="adj" fmla="val 1858"/>
            </a:avLst>
          </a:prstGeom>
          <a:effectLst>
            <a:outerShdw blurRad="50800" dist="50800" dir="5400000" algn="tl" rotWithShape="0">
              <a:srgbClr val="000000">
                <a:alpha val="43000"/>
              </a:srgbClr>
            </a:outerShdw>
          </a:effectLst>
        </p:spPr>
        <p:txBody>
          <a:bodyPr/>
          <a:lstStyle/>
          <a:p>
            <a:endParaRPr lang="en-GB"/>
          </a:p>
        </p:txBody>
      </p:sp>
      <p:sp>
        <p:nvSpPr>
          <p:cNvPr id="8" name="Picture Placeholder 1">
            <a:extLst>
              <a:ext uri="{FF2B5EF4-FFF2-40B4-BE49-F238E27FC236}">
                <a16:creationId xmlns:a16="http://schemas.microsoft.com/office/drawing/2014/main" id="{0EBCD48A-76FA-C466-3FCD-901BA44753A6}"/>
              </a:ext>
            </a:extLst>
          </p:cNvPr>
          <p:cNvSpPr txBox="1">
            <a:spLocks/>
          </p:cNvSpPr>
          <p:nvPr/>
        </p:nvSpPr>
        <p:spPr>
          <a:xfrm>
            <a:off x="263386" y="344558"/>
            <a:ext cx="5643772" cy="3383606"/>
          </a:xfrm>
          <a:prstGeom prst="roundRect">
            <a:avLst>
              <a:gd name="adj" fmla="val 1858"/>
            </a:avLst>
          </a:prstGeom>
          <a:effectLst>
            <a:outerShdw blurRad="50800" dist="50800" dir="5400000" algn="tl" rotWithShape="0">
              <a:srgbClr val="000000">
                <a:alpha val="43000"/>
              </a:srgbClr>
            </a:outerShdw>
          </a:effectLst>
        </p:spPr>
        <p:txBody>
          <a:bodyPr/>
          <a:lstStyle/>
          <a:p>
            <a:endParaRPr lang="en-GB"/>
          </a:p>
        </p:txBody>
      </p:sp>
      <p:sp>
        <p:nvSpPr>
          <p:cNvPr id="10" name="Picture Placeholder 4">
            <a:extLst>
              <a:ext uri="{FF2B5EF4-FFF2-40B4-BE49-F238E27FC236}">
                <a16:creationId xmlns:a16="http://schemas.microsoft.com/office/drawing/2014/main" id="{10237471-F27E-0B28-6058-D699CAF7B10B}"/>
              </a:ext>
            </a:extLst>
          </p:cNvPr>
          <p:cNvSpPr txBox="1">
            <a:spLocks/>
          </p:cNvSpPr>
          <p:nvPr/>
        </p:nvSpPr>
        <p:spPr>
          <a:xfrm>
            <a:off x="402718" y="230237"/>
            <a:ext cx="5352040" cy="3699033"/>
          </a:xfrm>
          <a:prstGeom prst="roundRect">
            <a:avLst>
              <a:gd name="adj" fmla="val 1858"/>
            </a:avLst>
          </a:prstGeom>
          <a:effectLst>
            <a:outerShdw blurRad="50800" dist="50800" dir="5400000" algn="tl" rotWithShape="0">
              <a:srgbClr val="000000">
                <a:alpha val="43000"/>
              </a:srgbClr>
            </a:outerShdw>
          </a:effectLst>
        </p:spPr>
        <p:txBody>
          <a:bodyPr vert="horz" lIns="91440" tIns="45720" rIns="91440" bIns="45720" rtlCol="0" anchor="t">
            <a:normAutofit/>
          </a:bodyPr>
          <a:lstStyle/>
          <a:p>
            <a:endParaRPr lang="en-GB"/>
          </a:p>
        </p:txBody>
      </p:sp>
      <p:sp>
        <p:nvSpPr>
          <p:cNvPr id="11" name="Title 3">
            <a:extLst>
              <a:ext uri="{FF2B5EF4-FFF2-40B4-BE49-F238E27FC236}">
                <a16:creationId xmlns:a16="http://schemas.microsoft.com/office/drawing/2014/main" id="{A7312119-66AC-6193-7379-AE364EEA161C}"/>
              </a:ext>
            </a:extLst>
          </p:cNvPr>
          <p:cNvSpPr txBox="1">
            <a:spLocks/>
          </p:cNvSpPr>
          <p:nvPr/>
        </p:nvSpPr>
        <p:spPr>
          <a:xfrm>
            <a:off x="94850" y="4222470"/>
            <a:ext cx="9131611" cy="211337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lang="en-US" sz="3200" b="0" kern="1200" dirty="0">
                <a:solidFill>
                  <a:srgbClr val="3D3D3C"/>
                </a:solidFill>
                <a:latin typeface="Arial" panose="020B0604020202020204" pitchFamily="34" charset="0"/>
                <a:ea typeface="+mn-ea"/>
                <a:cs typeface="+mn-cs"/>
              </a:defRPr>
            </a:lvl1pPr>
          </a:lstStyle>
          <a:p>
            <a:endParaRPr lang="en-GB" sz="1800" dirty="0"/>
          </a:p>
        </p:txBody>
      </p:sp>
      <p:pic>
        <p:nvPicPr>
          <p:cNvPr id="4" name="Picture 3">
            <a:extLst>
              <a:ext uri="{FF2B5EF4-FFF2-40B4-BE49-F238E27FC236}">
                <a16:creationId xmlns:a16="http://schemas.microsoft.com/office/drawing/2014/main" id="{FD6958BA-3C16-30A8-9F04-C4766CA95E7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96502" y="286809"/>
            <a:ext cx="3151887" cy="2020073"/>
          </a:xfrm>
          <a:prstGeom prst="rect">
            <a:avLst/>
          </a:prstGeom>
        </p:spPr>
      </p:pic>
      <p:sp>
        <p:nvSpPr>
          <p:cNvPr id="2" name="Title 1">
            <a:extLst>
              <a:ext uri="{FF2B5EF4-FFF2-40B4-BE49-F238E27FC236}">
                <a16:creationId xmlns:a16="http://schemas.microsoft.com/office/drawing/2014/main" id="{A430A806-4331-A9AA-8A0E-AAFD44195846}"/>
              </a:ext>
            </a:extLst>
          </p:cNvPr>
          <p:cNvSpPr>
            <a:spLocks noGrp="1" noChangeArrowheads="1"/>
          </p:cNvSpPr>
          <p:nvPr>
            <p:ph type="title"/>
          </p:nvPr>
        </p:nvSpPr>
        <p:spPr bwMode="auto">
          <a:xfrm>
            <a:off x="496502" y="2824162"/>
            <a:ext cx="8443107"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defTabSz="914400" eaLnBrk="0" fontAlgn="base" hangingPunct="0">
              <a:lnSpc>
                <a:spcPct val="100000"/>
              </a:lnSpc>
              <a:spcAft>
                <a:spcPct val="0"/>
              </a:spcAft>
            </a:pPr>
            <a: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t>In addition, chaplains work within multidisciplinary teams, ethics and leadership groups, deliver training, provide supervision, support emergency planning, and build links with local faith and belief communities to help hospitals better understand and meet local needs. </a:t>
            </a:r>
            <a:b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br>
            <a: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t>There </a:t>
            </a: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is no such thing as a standard week in chaplaincy.</a:t>
            </a:r>
            <a:b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b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Prayer points </a:t>
            </a:r>
            <a:b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b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 Thank God for the patients that chaplains encounter, may they be treated as individuals – made in the image of God</a:t>
            </a:r>
            <a:b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b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 Pray for the NHS staff, having to make difficult, life-changing decisions.  May those decisions be wise.  </a:t>
            </a:r>
            <a:b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b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 Pray for chaplaincy departments.  Pray for joy and laughter, pray for fulfilment and meaning.  Pray for protection and burnout.  </a:t>
            </a:r>
          </a:p>
        </p:txBody>
      </p:sp>
    </p:spTree>
    <p:extLst>
      <p:ext uri="{BB962C8B-B14F-4D97-AF65-F5344CB8AC3E}">
        <p14:creationId xmlns:p14="http://schemas.microsoft.com/office/powerpoint/2010/main" val="3493917023"/>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
</file>

<file path=ppt/theme/theme1.xml><?xml version="1.0" encoding="utf-8"?>
<a:theme xmlns:a="http://schemas.openxmlformats.org/drawingml/2006/main" name="EBA Prayer Focus Slides Arial Templat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EBA Bariol">
      <a:majorFont>
        <a:latin typeface="Bariol"/>
        <a:ea typeface=""/>
        <a:cs typeface=""/>
      </a:majorFont>
      <a:minorFont>
        <a:latin typeface="Bariol"/>
        <a:ea typeface=""/>
        <a:cs typeface=""/>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EBA Prayer Focus Slides Arial Template</Template>
  <TotalTime>23</TotalTime>
  <Words>290</Words>
  <Application>Microsoft Macintosh PowerPoint</Application>
  <PresentationFormat>On-screen Show (4:3)</PresentationFormat>
  <Paragraphs>6</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Aptos</vt:lpstr>
      <vt:lpstr>Arial</vt:lpstr>
      <vt:lpstr>Calibri</vt:lpstr>
      <vt:lpstr>EBA Prayer Focus Slides Arial Template</vt:lpstr>
      <vt:lpstr>People experience life-changing events every day within the NHS. Across the EBA, Baptist chaplains serve in a number of hospitals, providing pastoral, spiritual and religious care to patients, visitors and staff of all faiths and none. While chaplaincy is not a statutory NHS requirement, most hospitals provide chaplaincy services. Chaplains offer compassionate, person-centred support, listening to people’s stories, respecting their beliefs and helping them find meaning during difficult times. They may also conduct or facilitate religious rituals and acts of remembrance or celebration. Chaplains play a vital role in responding to crises and supporting people through traumatic experiences such as pregnancy loss, sudden death, mental health crises, life-limiting diagnoses and end-of-life care. They also support NHS staff, students and volunteers, contributing to wellbeing and resilience. </vt:lpstr>
      <vt:lpstr>In addition, chaplains work within multidisciplinary teams, ethics and leadership groups, deliver training, provide supervision, support emergency planning, and build links with local faith and belief communities to help hospitals better understand and meet local needs.  There is no such thing as a standard week in chaplaincy. Prayer points  * Thank God for the patients that chaplains encounter, may they be treated as individuals – made in the image of God * Pray for the NHS staff, having to make difficult, life-changing decisions.  May those decisions be wise.   * Pray for chaplaincy departments.  Pray for joy and laughter, pray for fulfilment and meaning.  Pray for protection and burnout.  </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Elmswell Baptist Church is a small congregation of mainly retired people situated in an expanding village in central Suffolk. The lay pastor is Stephen Spurgeon.</dc:title>
  <dc:creator>andrew</dc:creator>
  <cp:lastModifiedBy>Eleanor Kelsey</cp:lastModifiedBy>
  <cp:revision>229</cp:revision>
  <cp:lastPrinted>2017-08-23T11:19:32Z</cp:lastPrinted>
  <dcterms:created xsi:type="dcterms:W3CDTF">2017-09-14T21:39:22Z</dcterms:created>
  <dcterms:modified xsi:type="dcterms:W3CDTF">2026-08-22T17:06:17Z</dcterms:modified>
</cp:coreProperties>
</file>