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4"/>
  </p:notesMasterIdLst>
  <p:handoutMasterIdLst>
    <p:handoutMasterId r:id="rId5"/>
  </p:handoutMasterIdLst>
  <p:sldIdLst>
    <p:sldId id="484" r:id="rId2"/>
    <p:sldId id="485" r:id="rId3"/>
  </p:sldIdLst>
  <p:sldSz cx="9144000" cy="6858000" type="screen4x3"/>
  <p:notesSz cx="7099300" cy="102346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15:guide id="1" orient="horz" pos="3223">
          <p15:clr>
            <a:srgbClr val="A4A3A4"/>
          </p15:clr>
        </p15:guide>
        <p15:guide id="2" pos="2236">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D3D3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4AC38BA-2B0C-4738-8F2B-CC2006DC9A30}" v="24" dt="2024-08-12T21:20:32.577"/>
    <p1510:client id="{D726A6AD-CE51-4C92-9729-5FBAA93E53F0}" v="2" dt="2024-08-12T10:13:18.55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1348" autoAdjust="0"/>
    <p:restoredTop sz="86370" autoAdjust="0"/>
  </p:normalViewPr>
  <p:slideViewPr>
    <p:cSldViewPr snapToGrid="0" showGuides="1">
      <p:cViewPr varScale="1">
        <p:scale>
          <a:sx n="109" d="100"/>
          <a:sy n="109" d="100"/>
        </p:scale>
        <p:origin x="1256" y="184"/>
      </p:cViewPr>
      <p:guideLst>
        <p:guide orient="horz" pos="2160"/>
        <p:guide pos="2880"/>
      </p:guideLst>
    </p:cSldViewPr>
  </p:slideViewPr>
  <p:outlineViewPr>
    <p:cViewPr>
      <p:scale>
        <a:sx n="33" d="100"/>
        <a:sy n="33" d="100"/>
      </p:scale>
      <p:origin x="0" y="21354"/>
    </p:cViewPr>
  </p:outlineViewPr>
  <p:notesTextViewPr>
    <p:cViewPr>
      <p:scale>
        <a:sx n="1" d="1"/>
        <a:sy n="1" d="1"/>
      </p:scale>
      <p:origin x="0" y="0"/>
    </p:cViewPr>
  </p:notesTextViewPr>
  <p:sorterViewPr>
    <p:cViewPr>
      <p:scale>
        <a:sx n="100" d="100"/>
        <a:sy n="100" d="100"/>
      </p:scale>
      <p:origin x="0" y="7812"/>
    </p:cViewPr>
  </p:sorterViewPr>
  <p:notesViewPr>
    <p:cSldViewPr snapToGrid="0">
      <p:cViewPr varScale="1">
        <p:scale>
          <a:sx n="80" d="100"/>
          <a:sy n="80" d="100"/>
        </p:scale>
        <p:origin x="-3906" y="-84"/>
      </p:cViewPr>
      <p:guideLst>
        <p:guide orient="horz" pos="3223"/>
        <p:guide pos="2236"/>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11" Type="http://schemas.microsoft.com/office/2015/10/relationships/revisionInfo" Target="revisionInfo.xml"/><Relationship Id="rId5" Type="http://schemas.openxmlformats.org/officeDocument/2006/relationships/handoutMaster" Target="handoutMasters/handoutMaster1.xml"/><Relationship Id="rId10" Type="http://schemas.microsoft.com/office/2016/11/relationships/changesInfo" Target="changesInfos/changesInfo1.xml"/><Relationship Id="rId4" Type="http://schemas.openxmlformats.org/officeDocument/2006/relationships/notesMaster" Target="notesMasters/notesMaster1.xml"/><Relationship Id="rId9"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drew Wade" userId="c87f5fd422b648eb" providerId="LiveId" clId="{24AC38BA-2B0C-4738-8F2B-CC2006DC9A30}"/>
    <pc:docChg chg="custSel addSld delSld modSld sldOrd">
      <pc:chgData name="Andrew Wade" userId="c87f5fd422b648eb" providerId="LiveId" clId="{24AC38BA-2B0C-4738-8F2B-CC2006DC9A30}" dt="2024-08-12T21:20:32.577" v="74" actId="14100"/>
      <pc:docMkLst>
        <pc:docMk/>
      </pc:docMkLst>
      <pc:sldChg chg="addSp delSp modSp mod ord">
        <pc:chgData name="Andrew Wade" userId="c87f5fd422b648eb" providerId="LiveId" clId="{24AC38BA-2B0C-4738-8F2B-CC2006DC9A30}" dt="2024-08-12T21:20:32.577" v="74" actId="14100"/>
        <pc:sldMkLst>
          <pc:docMk/>
          <pc:sldMk cId="3529937835" sldId="483"/>
        </pc:sldMkLst>
        <pc:spChg chg="add mod">
          <ac:chgData name="Andrew Wade" userId="c87f5fd422b648eb" providerId="LiveId" clId="{24AC38BA-2B0C-4738-8F2B-CC2006DC9A30}" dt="2024-08-12T21:20:32.577" v="74" actId="14100"/>
          <ac:spMkLst>
            <pc:docMk/>
            <pc:sldMk cId="3529937835" sldId="483"/>
            <ac:spMk id="2" creationId="{55537F5B-9222-D443-7268-56A8A013F002}"/>
          </ac:spMkLst>
        </pc:spChg>
        <pc:spChg chg="mod">
          <ac:chgData name="Andrew Wade" userId="c87f5fd422b648eb" providerId="LiveId" clId="{24AC38BA-2B0C-4738-8F2B-CC2006DC9A30}" dt="2024-08-12T17:57:45.659" v="18" actId="6549"/>
          <ac:spMkLst>
            <pc:docMk/>
            <pc:sldMk cId="3529937835" sldId="483"/>
            <ac:spMk id="3" creationId="{FB02FCEB-75A2-4493-D4FB-D06E0E14658F}"/>
          </ac:spMkLst>
        </pc:spChg>
        <pc:spChg chg="del mod">
          <ac:chgData name="Andrew Wade" userId="c87f5fd422b648eb" providerId="LiveId" clId="{24AC38BA-2B0C-4738-8F2B-CC2006DC9A30}" dt="2024-08-12T21:13:45.457" v="65"/>
          <ac:spMkLst>
            <pc:docMk/>
            <pc:sldMk cId="3529937835" sldId="483"/>
            <ac:spMk id="12" creationId="{C9B07F2D-2683-032D-DBE6-30D490DB364D}"/>
          </ac:spMkLst>
        </pc:spChg>
        <pc:picChg chg="add mod">
          <ac:chgData name="Andrew Wade" userId="c87f5fd422b648eb" providerId="LiveId" clId="{24AC38BA-2B0C-4738-8F2B-CC2006DC9A30}" dt="2024-08-12T17:58:51.105" v="34" actId="1076"/>
          <ac:picMkLst>
            <pc:docMk/>
            <pc:sldMk cId="3529937835" sldId="483"/>
            <ac:picMk id="4" creationId="{683B7889-2FB3-A732-0893-9F3B1723BF34}"/>
          </ac:picMkLst>
        </pc:picChg>
        <pc:picChg chg="del">
          <ac:chgData name="Andrew Wade" userId="c87f5fd422b648eb" providerId="LiveId" clId="{24AC38BA-2B0C-4738-8F2B-CC2006DC9A30}" dt="2024-08-12T17:57:35.129" v="0" actId="21"/>
          <ac:picMkLst>
            <pc:docMk/>
            <pc:sldMk cId="3529937835" sldId="483"/>
            <ac:picMk id="5" creationId="{BB2FED88-6032-0041-B0B3-B44DAFDEBA9C}"/>
          </ac:picMkLst>
        </pc:picChg>
      </pc:sldChg>
      <pc:sldChg chg="del">
        <pc:chgData name="Andrew Wade" userId="c87f5fd422b648eb" providerId="LiveId" clId="{24AC38BA-2B0C-4738-8F2B-CC2006DC9A30}" dt="2024-08-12T17:57:56.026" v="20" actId="2696"/>
        <pc:sldMkLst>
          <pc:docMk/>
          <pc:sldMk cId="1372343086" sldId="484"/>
        </pc:sldMkLst>
      </pc:sldChg>
      <pc:sldChg chg="addSp delSp modSp add mod">
        <pc:chgData name="Andrew Wade" userId="c87f5fd422b648eb" providerId="LiveId" clId="{24AC38BA-2B0C-4738-8F2B-CC2006DC9A30}" dt="2024-08-12T21:20:17.268" v="73" actId="1076"/>
        <pc:sldMkLst>
          <pc:docMk/>
          <pc:sldMk cId="3759383840" sldId="484"/>
        </pc:sldMkLst>
        <pc:spChg chg="add mod">
          <ac:chgData name="Andrew Wade" userId="c87f5fd422b648eb" providerId="LiveId" clId="{24AC38BA-2B0C-4738-8F2B-CC2006DC9A30}" dt="2024-08-12T21:13:18.964" v="64" actId="6549"/>
          <ac:spMkLst>
            <pc:docMk/>
            <pc:sldMk cId="3759383840" sldId="484"/>
            <ac:spMk id="2" creationId="{4C0D59EF-6249-6583-D936-D9FEF7709CCA}"/>
          </ac:spMkLst>
        </pc:spChg>
        <pc:spChg chg="mod">
          <ac:chgData name="Andrew Wade" userId="c87f5fd422b648eb" providerId="LiveId" clId="{24AC38BA-2B0C-4738-8F2B-CC2006DC9A30}" dt="2024-08-12T21:20:17.268" v="73" actId="1076"/>
          <ac:spMkLst>
            <pc:docMk/>
            <pc:sldMk cId="3759383840" sldId="484"/>
            <ac:spMk id="3" creationId="{FB02FCEB-75A2-4493-D4FB-D06E0E14658F}"/>
          </ac:spMkLst>
        </pc:spChg>
        <pc:spChg chg="add del mod">
          <ac:chgData name="Andrew Wade" userId="c87f5fd422b648eb" providerId="LiveId" clId="{24AC38BA-2B0C-4738-8F2B-CC2006DC9A30}" dt="2024-08-12T17:59:44.536" v="36" actId="478"/>
          <ac:spMkLst>
            <pc:docMk/>
            <pc:sldMk cId="3759383840" sldId="484"/>
            <ac:spMk id="5" creationId="{8A31759C-45B8-FE17-BA9E-655255EE9345}"/>
          </ac:spMkLst>
        </pc:spChg>
        <pc:spChg chg="add del mod">
          <ac:chgData name="Andrew Wade" userId="c87f5fd422b648eb" providerId="LiveId" clId="{24AC38BA-2B0C-4738-8F2B-CC2006DC9A30}" dt="2024-08-12T21:08:17.360" v="38"/>
          <ac:spMkLst>
            <pc:docMk/>
            <pc:sldMk cId="3759383840" sldId="484"/>
            <ac:spMk id="6" creationId="{70B38260-8906-D2E1-CCC4-6F60FA323104}"/>
          </ac:spMkLst>
        </pc:spChg>
        <pc:spChg chg="del">
          <ac:chgData name="Andrew Wade" userId="c87f5fd422b648eb" providerId="LiveId" clId="{24AC38BA-2B0C-4738-8F2B-CC2006DC9A30}" dt="2024-08-12T17:59:34.663" v="35"/>
          <ac:spMkLst>
            <pc:docMk/>
            <pc:sldMk cId="3759383840" sldId="484"/>
            <ac:spMk id="12" creationId="{C9B07F2D-2683-032D-DBE6-30D490DB364D}"/>
          </ac:spMkLst>
        </pc:spChg>
        <pc:picChg chg="add mod">
          <ac:chgData name="Andrew Wade" userId="c87f5fd422b648eb" providerId="LiveId" clId="{24AC38BA-2B0C-4738-8F2B-CC2006DC9A30}" dt="2024-08-12T17:58:31.875" v="27" actId="1076"/>
          <ac:picMkLst>
            <pc:docMk/>
            <pc:sldMk cId="3759383840" sldId="484"/>
            <ac:picMk id="4" creationId="{4C8FB125-6961-AD41-F0FA-6071D89A148A}"/>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90FAF11-B041-491D-84A9-C4F76C39686A}"/>
              </a:ext>
            </a:extLst>
          </p:cNvPr>
          <p:cNvSpPr>
            <a:spLocks noGrp="1"/>
          </p:cNvSpPr>
          <p:nvPr>
            <p:ph type="hdr" sz="quarter"/>
          </p:nvPr>
        </p:nvSpPr>
        <p:spPr>
          <a:xfrm>
            <a:off x="0" y="0"/>
            <a:ext cx="3076363" cy="513508"/>
          </a:xfrm>
          <a:prstGeom prst="rect">
            <a:avLst/>
          </a:prstGeom>
        </p:spPr>
        <p:txBody>
          <a:bodyPr vert="horz" lIns="99048" tIns="49524" rIns="99048" bIns="49524" rtlCol="0"/>
          <a:lstStyle>
            <a:lvl1pPr algn="l">
              <a:defRPr sz="1300"/>
            </a:lvl1pPr>
          </a:lstStyle>
          <a:p>
            <a:endParaRPr lang="en-GB"/>
          </a:p>
        </p:txBody>
      </p:sp>
      <p:sp>
        <p:nvSpPr>
          <p:cNvPr id="3" name="Date Placeholder 2">
            <a:extLst>
              <a:ext uri="{FF2B5EF4-FFF2-40B4-BE49-F238E27FC236}">
                <a16:creationId xmlns:a16="http://schemas.microsoft.com/office/drawing/2014/main" id="{EB98E343-5F82-4641-9F1D-769DED5A5AA0}"/>
              </a:ext>
            </a:extLst>
          </p:cNvPr>
          <p:cNvSpPr>
            <a:spLocks noGrp="1"/>
          </p:cNvSpPr>
          <p:nvPr>
            <p:ph type="dt" sz="quarter" idx="1"/>
          </p:nvPr>
        </p:nvSpPr>
        <p:spPr>
          <a:xfrm>
            <a:off x="4021294" y="0"/>
            <a:ext cx="3076363" cy="513508"/>
          </a:xfrm>
          <a:prstGeom prst="rect">
            <a:avLst/>
          </a:prstGeom>
        </p:spPr>
        <p:txBody>
          <a:bodyPr vert="horz" lIns="99048" tIns="49524" rIns="99048" bIns="49524" rtlCol="0"/>
          <a:lstStyle>
            <a:lvl1pPr algn="r">
              <a:defRPr sz="1300"/>
            </a:lvl1pPr>
          </a:lstStyle>
          <a:p>
            <a:fld id="{622355D3-2135-4A74-8075-BC6DF9B460BF}" type="datetimeFigureOut">
              <a:rPr lang="en-GB" smtClean="0"/>
              <a:t>16/08/2026</a:t>
            </a:fld>
            <a:endParaRPr lang="en-GB"/>
          </a:p>
        </p:txBody>
      </p:sp>
      <p:sp>
        <p:nvSpPr>
          <p:cNvPr id="4" name="Footer Placeholder 3">
            <a:extLst>
              <a:ext uri="{FF2B5EF4-FFF2-40B4-BE49-F238E27FC236}">
                <a16:creationId xmlns:a16="http://schemas.microsoft.com/office/drawing/2014/main" id="{8C415CB9-BE82-488B-A815-B01D14451DA8}"/>
              </a:ext>
            </a:extLst>
          </p:cNvPr>
          <p:cNvSpPr>
            <a:spLocks noGrp="1"/>
          </p:cNvSpPr>
          <p:nvPr>
            <p:ph type="ftr" sz="quarter" idx="2"/>
          </p:nvPr>
        </p:nvSpPr>
        <p:spPr>
          <a:xfrm>
            <a:off x="0" y="9721107"/>
            <a:ext cx="3076363" cy="513507"/>
          </a:xfrm>
          <a:prstGeom prst="rect">
            <a:avLst/>
          </a:prstGeom>
        </p:spPr>
        <p:txBody>
          <a:bodyPr vert="horz" lIns="99048" tIns="49524" rIns="99048" bIns="49524" rtlCol="0" anchor="b"/>
          <a:lstStyle>
            <a:lvl1pPr algn="l">
              <a:defRPr sz="1300"/>
            </a:lvl1pPr>
          </a:lstStyle>
          <a:p>
            <a:endParaRPr lang="en-GB"/>
          </a:p>
        </p:txBody>
      </p:sp>
      <p:sp>
        <p:nvSpPr>
          <p:cNvPr id="5" name="Slide Number Placeholder 4">
            <a:extLst>
              <a:ext uri="{FF2B5EF4-FFF2-40B4-BE49-F238E27FC236}">
                <a16:creationId xmlns:a16="http://schemas.microsoft.com/office/drawing/2014/main" id="{86262CF3-5E8F-4357-8E25-FC1763BD30AD}"/>
              </a:ext>
            </a:extLst>
          </p:cNvPr>
          <p:cNvSpPr>
            <a:spLocks noGrp="1"/>
          </p:cNvSpPr>
          <p:nvPr>
            <p:ph type="sldNum" sz="quarter" idx="3"/>
          </p:nvPr>
        </p:nvSpPr>
        <p:spPr>
          <a:xfrm>
            <a:off x="4021294" y="9721107"/>
            <a:ext cx="3076363" cy="513507"/>
          </a:xfrm>
          <a:prstGeom prst="rect">
            <a:avLst/>
          </a:prstGeom>
        </p:spPr>
        <p:txBody>
          <a:bodyPr vert="horz" lIns="99048" tIns="49524" rIns="99048" bIns="49524" rtlCol="0" anchor="b"/>
          <a:lstStyle>
            <a:lvl1pPr algn="r">
              <a:defRPr sz="1300"/>
            </a:lvl1pPr>
          </a:lstStyle>
          <a:p>
            <a:fld id="{50B93C27-3F91-4430-B94C-DDC1BAA03813}" type="slidenum">
              <a:rPr lang="en-GB" smtClean="0"/>
              <a:t>‹#›</a:t>
            </a:fld>
            <a:endParaRPr lang="en-GB"/>
          </a:p>
        </p:txBody>
      </p:sp>
    </p:spTree>
    <p:extLst>
      <p:ext uri="{BB962C8B-B14F-4D97-AF65-F5344CB8AC3E}">
        <p14:creationId xmlns:p14="http://schemas.microsoft.com/office/powerpoint/2010/main" val="395614949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363" cy="513508"/>
          </a:xfrm>
          <a:prstGeom prst="rect">
            <a:avLst/>
          </a:prstGeom>
        </p:spPr>
        <p:txBody>
          <a:bodyPr vert="horz" lIns="99048" tIns="49524" rIns="99048" bIns="49524" rtlCol="0"/>
          <a:lstStyle>
            <a:lvl1pPr algn="l">
              <a:defRPr sz="1300"/>
            </a:lvl1pPr>
          </a:lstStyle>
          <a:p>
            <a:endParaRPr lang="en-GB"/>
          </a:p>
        </p:txBody>
      </p:sp>
      <p:sp>
        <p:nvSpPr>
          <p:cNvPr id="3" name="Date Placeholder 2"/>
          <p:cNvSpPr>
            <a:spLocks noGrp="1"/>
          </p:cNvSpPr>
          <p:nvPr>
            <p:ph type="dt" idx="1"/>
          </p:nvPr>
        </p:nvSpPr>
        <p:spPr>
          <a:xfrm>
            <a:off x="4021294" y="0"/>
            <a:ext cx="3076363" cy="513508"/>
          </a:xfrm>
          <a:prstGeom prst="rect">
            <a:avLst/>
          </a:prstGeom>
        </p:spPr>
        <p:txBody>
          <a:bodyPr vert="horz" lIns="99048" tIns="49524" rIns="99048" bIns="49524" rtlCol="0"/>
          <a:lstStyle>
            <a:lvl1pPr algn="r">
              <a:defRPr sz="1300"/>
            </a:lvl1pPr>
          </a:lstStyle>
          <a:p>
            <a:fld id="{22C5EC86-FAC9-410C-9BDE-956EA9C802BC}" type="datetimeFigureOut">
              <a:rPr lang="en-GB" smtClean="0"/>
              <a:t>16/08/2026</a:t>
            </a:fld>
            <a:endParaRPr lang="en-GB"/>
          </a:p>
        </p:txBody>
      </p:sp>
      <p:sp>
        <p:nvSpPr>
          <p:cNvPr id="4" name="Slide Image Placeholder 3"/>
          <p:cNvSpPr>
            <a:spLocks noGrp="1" noRot="1" noChangeAspect="1"/>
          </p:cNvSpPr>
          <p:nvPr>
            <p:ph type="sldImg" idx="2"/>
          </p:nvPr>
        </p:nvSpPr>
        <p:spPr>
          <a:xfrm>
            <a:off x="1247775" y="1279525"/>
            <a:ext cx="4603750" cy="3454400"/>
          </a:xfrm>
          <a:prstGeom prst="rect">
            <a:avLst/>
          </a:prstGeom>
          <a:noFill/>
          <a:ln w="12700">
            <a:solidFill>
              <a:prstClr val="black"/>
            </a:solidFill>
          </a:ln>
        </p:spPr>
        <p:txBody>
          <a:bodyPr vert="horz" lIns="99048" tIns="49524" rIns="99048" bIns="49524" rtlCol="0" anchor="ctr"/>
          <a:lstStyle/>
          <a:p>
            <a:endParaRPr lang="en-GB"/>
          </a:p>
        </p:txBody>
      </p:sp>
      <p:sp>
        <p:nvSpPr>
          <p:cNvPr id="5" name="Notes Placeholder 4"/>
          <p:cNvSpPr>
            <a:spLocks noGrp="1"/>
          </p:cNvSpPr>
          <p:nvPr>
            <p:ph type="body" sz="quarter" idx="3"/>
          </p:nvPr>
        </p:nvSpPr>
        <p:spPr>
          <a:xfrm>
            <a:off x="709930" y="4925407"/>
            <a:ext cx="5679440" cy="4029879"/>
          </a:xfrm>
          <a:prstGeom prst="rect">
            <a:avLst/>
          </a:prstGeom>
        </p:spPr>
        <p:txBody>
          <a:bodyPr vert="horz" lIns="99048" tIns="49524" rIns="99048" bIns="49524"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721107"/>
            <a:ext cx="3076363" cy="513507"/>
          </a:xfrm>
          <a:prstGeom prst="rect">
            <a:avLst/>
          </a:prstGeom>
        </p:spPr>
        <p:txBody>
          <a:bodyPr vert="horz" lIns="99048" tIns="49524" rIns="99048" bIns="49524" rtlCol="0" anchor="b"/>
          <a:lstStyle>
            <a:lvl1pPr algn="l">
              <a:defRPr sz="1300"/>
            </a:lvl1pPr>
          </a:lstStyle>
          <a:p>
            <a:endParaRPr lang="en-GB"/>
          </a:p>
        </p:txBody>
      </p:sp>
      <p:sp>
        <p:nvSpPr>
          <p:cNvPr id="7" name="Slide Number Placeholder 6"/>
          <p:cNvSpPr>
            <a:spLocks noGrp="1"/>
          </p:cNvSpPr>
          <p:nvPr>
            <p:ph type="sldNum" sz="quarter" idx="5"/>
          </p:nvPr>
        </p:nvSpPr>
        <p:spPr>
          <a:xfrm>
            <a:off x="4021294" y="9721107"/>
            <a:ext cx="3076363" cy="513507"/>
          </a:xfrm>
          <a:prstGeom prst="rect">
            <a:avLst/>
          </a:prstGeom>
        </p:spPr>
        <p:txBody>
          <a:bodyPr vert="horz" lIns="99048" tIns="49524" rIns="99048" bIns="49524" rtlCol="0" anchor="b"/>
          <a:lstStyle>
            <a:lvl1pPr algn="r">
              <a:defRPr sz="1300"/>
            </a:lvl1pPr>
          </a:lstStyle>
          <a:p>
            <a:fld id="{7247E48A-B93D-4429-9AAD-6D160EA7DBA7}" type="slidenum">
              <a:rPr lang="en-GB" smtClean="0"/>
              <a:t>‹#›</a:t>
            </a:fld>
            <a:endParaRPr lang="en-GB"/>
          </a:p>
        </p:txBody>
      </p:sp>
    </p:spTree>
    <p:extLst>
      <p:ext uri="{BB962C8B-B14F-4D97-AF65-F5344CB8AC3E}">
        <p14:creationId xmlns:p14="http://schemas.microsoft.com/office/powerpoint/2010/main" val="181134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53D5F8-95C3-8B4E-D65D-B197AAA951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954FA0-355A-616E-342E-808E78684B7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3EEF90-3AC6-7A16-588A-3EF6B9185056}"/>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FD0366CF-EF62-D91F-5440-1F8B460EB558}"/>
              </a:ext>
            </a:extLst>
          </p:cNvPr>
          <p:cNvSpPr>
            <a:spLocks noGrp="1"/>
          </p:cNvSpPr>
          <p:nvPr>
            <p:ph type="sldNum" sz="quarter" idx="5"/>
          </p:nvPr>
        </p:nvSpPr>
        <p:spPr/>
        <p:txBody>
          <a:bodyPr/>
          <a:lstStyle/>
          <a:p>
            <a:fld id="{7247E48A-B93D-4429-9AAD-6D160EA7DBA7}" type="slidenum">
              <a:rPr lang="en-GB" smtClean="0"/>
              <a:t>1</a:t>
            </a:fld>
            <a:endParaRPr lang="en-GB"/>
          </a:p>
        </p:txBody>
      </p:sp>
    </p:spTree>
    <p:extLst>
      <p:ext uri="{BB962C8B-B14F-4D97-AF65-F5344CB8AC3E}">
        <p14:creationId xmlns:p14="http://schemas.microsoft.com/office/powerpoint/2010/main" val="10784307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756A8A-26BC-241D-7285-BB2A6BF82F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2C7609-54F7-EB33-F3FC-84909D4ADE7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397021C-BE0E-0569-3812-BAB5922ACFD8}"/>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C98F78A-B98C-FEC2-8922-91A90B767095}"/>
              </a:ext>
            </a:extLst>
          </p:cNvPr>
          <p:cNvSpPr>
            <a:spLocks noGrp="1"/>
          </p:cNvSpPr>
          <p:nvPr>
            <p:ph type="sldNum" sz="quarter" idx="5"/>
          </p:nvPr>
        </p:nvSpPr>
        <p:spPr/>
        <p:txBody>
          <a:bodyPr/>
          <a:lstStyle/>
          <a:p>
            <a:fld id="{7247E48A-B93D-4429-9AAD-6D160EA7DBA7}" type="slidenum">
              <a:rPr lang="en-GB" smtClean="0"/>
              <a:t>2</a:t>
            </a:fld>
            <a:endParaRPr lang="en-GB"/>
          </a:p>
        </p:txBody>
      </p:sp>
    </p:spTree>
    <p:extLst>
      <p:ext uri="{BB962C8B-B14F-4D97-AF65-F5344CB8AC3E}">
        <p14:creationId xmlns:p14="http://schemas.microsoft.com/office/powerpoint/2010/main" val="12620064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77687" y="4464028"/>
            <a:ext cx="8348869" cy="1194650"/>
          </a:xfrm>
        </p:spPr>
        <p:txBody>
          <a:bodyPr wrap="none" anchor="t">
            <a:normAutofit/>
          </a:bodyPr>
          <a:lstStyle>
            <a:lvl1pPr algn="l" defTabSz="685800" rtl="0" eaLnBrk="1" latinLnBrk="0" hangingPunct="1">
              <a:lnSpc>
                <a:spcPct val="90000"/>
              </a:lnSpc>
              <a:spcBef>
                <a:spcPct val="0"/>
              </a:spcBef>
              <a:buNone/>
              <a:defRPr lang="en-US" sz="4400" b="0" kern="1200" dirty="0">
                <a:solidFill>
                  <a:srgbClr val="3D3D3C"/>
                </a:solidFill>
                <a:latin typeface="Arial" panose="020B0604020202020204" pitchFamily="34" charset="0"/>
                <a:ea typeface="+mj-ea"/>
                <a:cs typeface="+mj-cs"/>
              </a:defRPr>
            </a:lvl1pPr>
          </a:lstStyle>
          <a:p>
            <a:r>
              <a:rPr lang="en-US"/>
              <a:t>Click to edit Master title style</a:t>
            </a:r>
            <a:endParaRPr lang="en-US" dirty="0"/>
          </a:p>
        </p:txBody>
      </p:sp>
      <p:sp>
        <p:nvSpPr>
          <p:cNvPr id="3" name="Subtitle 2"/>
          <p:cNvSpPr>
            <a:spLocks noGrp="1"/>
          </p:cNvSpPr>
          <p:nvPr>
            <p:ph type="subTitle" idx="1"/>
          </p:nvPr>
        </p:nvSpPr>
        <p:spPr>
          <a:xfrm>
            <a:off x="377686" y="3829878"/>
            <a:ext cx="8348869" cy="618523"/>
          </a:xfrm>
        </p:spPr>
        <p:txBody>
          <a:bodyPr anchor="b">
            <a:normAutofit/>
          </a:bodyPr>
          <a:lstStyle>
            <a:lvl1pPr marL="0" indent="0" algn="l">
              <a:buNone/>
              <a:defRPr sz="2400" b="0">
                <a:solidFill>
                  <a:srgbClr val="3D3D3C"/>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pPr>
              <a:defRPr/>
            </a:pPr>
            <a:fld id="{111664F0-4563-4CBA-A6FA-DD2AEB7A5845}" type="datetime1">
              <a:rPr lang="en-US" smtClean="0"/>
              <a:t>8/16/26</a:t>
            </a:fld>
            <a:endParaRPr lang="en-GB"/>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41095887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cstate="print"/>
          <a:stretch>
            <a:fillRect/>
          </a:stretch>
        </p:blipFill>
        <p:spPr>
          <a:xfrm>
            <a:off x="6516216" y="5373216"/>
            <a:ext cx="2399435" cy="365792"/>
          </a:xfrm>
          <a:prstGeom prst="rect">
            <a:avLst/>
          </a:prstGeom>
        </p:spPr>
      </p:pic>
    </p:spTree>
    <p:extLst>
      <p:ext uri="{BB962C8B-B14F-4D97-AF65-F5344CB8AC3E}">
        <p14:creationId xmlns:p14="http://schemas.microsoft.com/office/powerpoint/2010/main" val="42419624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cSld name="2_Title Only">
    <p:spTree>
      <p:nvGrpSpPr>
        <p:cNvPr id="1" name=""/>
        <p:cNvGrpSpPr/>
        <p:nvPr/>
      </p:nvGrpSpPr>
      <p:grpSpPr>
        <a:xfrm>
          <a:off x="0" y="0"/>
          <a:ext cx="0" cy="0"/>
          <a:chOff x="0" y="0"/>
          <a:chExt cx="0" cy="0"/>
        </a:xfrm>
      </p:grpSpPr>
      <p:sp>
        <p:nvSpPr>
          <p:cNvPr id="2" name="Title 1"/>
          <p:cNvSpPr>
            <a:spLocks noGrp="1"/>
          </p:cNvSpPr>
          <p:nvPr>
            <p:ph type="title"/>
          </p:nvPr>
        </p:nvSpPr>
        <p:spPr>
          <a:xfrm>
            <a:off x="347870" y="274638"/>
            <a:ext cx="8418443" cy="5818187"/>
          </a:xfrm>
        </p:spPr>
        <p:txBody>
          <a:bodyPr/>
          <a:lstStyle/>
          <a:p>
            <a:r>
              <a:rPr lang="en-US"/>
              <a:t>Click to edit Master title style</a:t>
            </a:r>
            <a:endParaRPr lang="en-GB" dirty="0"/>
          </a:p>
        </p:txBody>
      </p:sp>
      <p:sp>
        <p:nvSpPr>
          <p:cNvPr id="3" name="Date Placeholder 3"/>
          <p:cNvSpPr>
            <a:spLocks noGrp="1"/>
          </p:cNvSpPr>
          <p:nvPr>
            <p:ph type="dt" sz="half" idx="10"/>
          </p:nvPr>
        </p:nvSpPr>
        <p:spPr/>
        <p:txBody>
          <a:bodyPr/>
          <a:lstStyle>
            <a:lvl1pPr>
              <a:defRPr/>
            </a:lvl1pPr>
          </a:lstStyle>
          <a:p>
            <a:pPr>
              <a:defRPr/>
            </a:pPr>
            <a:fld id="{83CCE42A-0676-4517-9366-E955CB8CEB05}" type="datetime1">
              <a:rPr lang="en-US" smtClean="0">
                <a:solidFill>
                  <a:srgbClr val="000000">
                    <a:tint val="75000"/>
                  </a:srgbClr>
                </a:solidFill>
              </a:rPr>
              <a:t>8/16/26</a:t>
            </a:fld>
            <a:endParaRPr lang="en-GB">
              <a:solidFill>
                <a:srgbClr val="000000">
                  <a:tint val="75000"/>
                </a:srgbClr>
              </a:solidFill>
            </a:endParaRPr>
          </a:p>
        </p:txBody>
      </p:sp>
      <p:sp>
        <p:nvSpPr>
          <p:cNvPr id="4" name="Footer Placeholder 4"/>
          <p:cNvSpPr>
            <a:spLocks noGrp="1"/>
          </p:cNvSpPr>
          <p:nvPr>
            <p:ph type="ftr" sz="quarter" idx="11"/>
          </p:nvPr>
        </p:nvSpPr>
        <p:spPr/>
        <p:txBody>
          <a:bodyPr/>
          <a:lstStyle>
            <a:lvl1pPr>
              <a:defRPr/>
            </a:lvl1pPr>
          </a:lstStyle>
          <a:p>
            <a:pPr>
              <a:defRPr/>
            </a:pPr>
            <a:endParaRPr lang="en-GB">
              <a:solidFill>
                <a:srgbClr val="000000">
                  <a:tint val="75000"/>
                </a:srgbClr>
              </a:solidFill>
            </a:endParaRPr>
          </a:p>
        </p:txBody>
      </p:sp>
      <p:sp>
        <p:nvSpPr>
          <p:cNvPr id="5" name="Slide Number Placeholder 5"/>
          <p:cNvSpPr>
            <a:spLocks noGrp="1"/>
          </p:cNvSpPr>
          <p:nvPr>
            <p:ph type="sldNum" sz="quarter" idx="12"/>
          </p:nvPr>
        </p:nvSpPr>
        <p:spPr/>
        <p:txBody>
          <a:bodyPr/>
          <a:lstStyle>
            <a:lvl1pPr>
              <a:defRPr/>
            </a:lvl1pPr>
          </a:lstStyle>
          <a:p>
            <a:pPr>
              <a:defRPr/>
            </a:pPr>
            <a:fld id="{F5CF7FE0-638E-4F96-981B-CE47DB4E6266}" type="slidenum">
              <a:rPr lang="en-GB">
                <a:solidFill>
                  <a:srgbClr val="000000">
                    <a:tint val="75000"/>
                  </a:srgbClr>
                </a:solidFill>
              </a:rPr>
              <a:pPr>
                <a:defRPr/>
              </a:pPr>
              <a:t>‹#›</a:t>
            </a:fld>
            <a:endParaRPr lang="en-GB">
              <a:solidFill>
                <a:srgbClr val="000000">
                  <a:tint val="75000"/>
                </a:srgbClr>
              </a:solidFill>
            </a:endParaRPr>
          </a:p>
        </p:txBody>
      </p:sp>
    </p:spTree>
    <p:extLst>
      <p:ext uri="{BB962C8B-B14F-4D97-AF65-F5344CB8AC3E}">
        <p14:creationId xmlns:p14="http://schemas.microsoft.com/office/powerpoint/2010/main" val="23329521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Just body text">
    <p:spTree>
      <p:nvGrpSpPr>
        <p:cNvPr id="1" name=""/>
        <p:cNvGrpSpPr/>
        <p:nvPr/>
      </p:nvGrpSpPr>
      <p:grpSpPr>
        <a:xfrm>
          <a:off x="0" y="0"/>
          <a:ext cx="0" cy="0"/>
          <a:chOff x="0" y="0"/>
          <a:chExt cx="0" cy="0"/>
        </a:xfrm>
      </p:grpSpPr>
      <p:sp>
        <p:nvSpPr>
          <p:cNvPr id="2" name="Title 1"/>
          <p:cNvSpPr>
            <a:spLocks noGrp="1"/>
          </p:cNvSpPr>
          <p:nvPr>
            <p:ph type="title"/>
          </p:nvPr>
        </p:nvSpPr>
        <p:spPr>
          <a:xfrm>
            <a:off x="347870" y="1455256"/>
            <a:ext cx="8418443" cy="674031"/>
          </a:xfrm>
        </p:spPr>
        <p:txBody>
          <a:bodyPr anchor="t" anchorCtr="0">
            <a:spAutoFit/>
          </a:bodyPr>
          <a:lstStyle/>
          <a:p>
            <a:r>
              <a:rPr lang="en-US"/>
              <a:t>Click to edit Master title style</a:t>
            </a:r>
            <a:endParaRPr lang="en-GB" dirty="0"/>
          </a:p>
        </p:txBody>
      </p:sp>
      <p:sp>
        <p:nvSpPr>
          <p:cNvPr id="3" name="Date Placeholder 3"/>
          <p:cNvSpPr>
            <a:spLocks noGrp="1"/>
          </p:cNvSpPr>
          <p:nvPr>
            <p:ph type="dt" sz="half" idx="10"/>
          </p:nvPr>
        </p:nvSpPr>
        <p:spPr/>
        <p:txBody>
          <a:bodyPr/>
          <a:lstStyle>
            <a:lvl1pPr>
              <a:defRPr/>
            </a:lvl1pPr>
          </a:lstStyle>
          <a:p>
            <a:pPr>
              <a:defRPr/>
            </a:pPr>
            <a:fld id="{83CCE42A-0676-4517-9366-E955CB8CEB05}" type="datetime1">
              <a:rPr lang="en-US" smtClean="0">
                <a:solidFill>
                  <a:srgbClr val="000000">
                    <a:tint val="75000"/>
                  </a:srgbClr>
                </a:solidFill>
              </a:rPr>
              <a:t>8/16/26</a:t>
            </a:fld>
            <a:endParaRPr lang="en-GB">
              <a:solidFill>
                <a:srgbClr val="000000">
                  <a:tint val="75000"/>
                </a:srgbClr>
              </a:solidFill>
            </a:endParaRPr>
          </a:p>
        </p:txBody>
      </p:sp>
      <p:sp>
        <p:nvSpPr>
          <p:cNvPr id="4" name="Footer Placeholder 4"/>
          <p:cNvSpPr>
            <a:spLocks noGrp="1"/>
          </p:cNvSpPr>
          <p:nvPr>
            <p:ph type="ftr" sz="quarter" idx="11"/>
          </p:nvPr>
        </p:nvSpPr>
        <p:spPr/>
        <p:txBody>
          <a:bodyPr/>
          <a:lstStyle>
            <a:lvl1pPr>
              <a:defRPr/>
            </a:lvl1pPr>
          </a:lstStyle>
          <a:p>
            <a:pPr>
              <a:defRPr/>
            </a:pPr>
            <a:endParaRPr lang="en-GB">
              <a:solidFill>
                <a:srgbClr val="000000">
                  <a:tint val="75000"/>
                </a:srgbClr>
              </a:solidFill>
            </a:endParaRPr>
          </a:p>
        </p:txBody>
      </p:sp>
      <p:sp>
        <p:nvSpPr>
          <p:cNvPr id="5" name="Slide Number Placeholder 5"/>
          <p:cNvSpPr>
            <a:spLocks noGrp="1"/>
          </p:cNvSpPr>
          <p:nvPr>
            <p:ph type="sldNum" sz="quarter" idx="12"/>
          </p:nvPr>
        </p:nvSpPr>
        <p:spPr>
          <a:xfrm>
            <a:off x="6738730" y="6356351"/>
            <a:ext cx="2057400" cy="365125"/>
          </a:xfrm>
        </p:spPr>
        <p:txBody>
          <a:bodyPr/>
          <a:lstStyle>
            <a:lvl1pPr>
              <a:defRPr/>
            </a:lvl1pPr>
          </a:lstStyle>
          <a:p>
            <a:pPr>
              <a:defRPr/>
            </a:pPr>
            <a:fld id="{F5CF7FE0-638E-4F96-981B-CE47DB4E6266}" type="slidenum">
              <a:rPr lang="en-GB">
                <a:solidFill>
                  <a:srgbClr val="000000">
                    <a:tint val="75000"/>
                  </a:srgbClr>
                </a:solidFill>
              </a:rPr>
              <a:pPr>
                <a:defRPr/>
              </a:pPr>
              <a:t>‹#›</a:t>
            </a:fld>
            <a:endParaRPr lang="en-GB">
              <a:solidFill>
                <a:srgbClr val="000000">
                  <a:tint val="75000"/>
                </a:srgbClr>
              </a:solidFill>
            </a:endParaRPr>
          </a:p>
        </p:txBody>
      </p:sp>
    </p:spTree>
    <p:extLst>
      <p:ext uri="{BB962C8B-B14F-4D97-AF65-F5344CB8AC3E}">
        <p14:creationId xmlns:p14="http://schemas.microsoft.com/office/powerpoint/2010/main" val="5721180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Songs Centred">
    <p:spTree>
      <p:nvGrpSpPr>
        <p:cNvPr id="1" name=""/>
        <p:cNvGrpSpPr/>
        <p:nvPr/>
      </p:nvGrpSpPr>
      <p:grpSpPr>
        <a:xfrm>
          <a:off x="0" y="0"/>
          <a:ext cx="0" cy="0"/>
          <a:chOff x="0" y="0"/>
          <a:chExt cx="0" cy="0"/>
        </a:xfrm>
      </p:grpSpPr>
      <p:sp>
        <p:nvSpPr>
          <p:cNvPr id="6" name="Rectangle 5"/>
          <p:cNvSpPr/>
          <p:nvPr userDrawn="1"/>
        </p:nvSpPr>
        <p:spPr>
          <a:xfrm>
            <a:off x="0" y="6301048"/>
            <a:ext cx="9144000" cy="556952"/>
          </a:xfrm>
          <a:prstGeom prst="rect">
            <a:avLst/>
          </a:prstGeom>
          <a:solidFill>
            <a:srgbClr val="3D3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endParaRPr>
          </a:p>
        </p:txBody>
      </p:sp>
      <p:sp>
        <p:nvSpPr>
          <p:cNvPr id="2" name="Title 1"/>
          <p:cNvSpPr>
            <a:spLocks noGrp="1"/>
          </p:cNvSpPr>
          <p:nvPr>
            <p:ph type="title"/>
          </p:nvPr>
        </p:nvSpPr>
        <p:spPr>
          <a:xfrm>
            <a:off x="397566" y="516831"/>
            <a:ext cx="8348869" cy="674031"/>
          </a:xfrm>
        </p:spPr>
        <p:txBody>
          <a:bodyPr anchor="t" anchorCtr="0">
            <a:spAutoFit/>
          </a:bodyPr>
          <a:lstStyle>
            <a:lvl1pPr algn="ctr">
              <a:defRPr lang="en-US" sz="4200" b="0" kern="1200" dirty="0" smtClean="0">
                <a:ln w="6350">
                  <a:noFill/>
                </a:ln>
                <a:solidFill>
                  <a:srgbClr val="3D3D3C"/>
                </a:solidFill>
                <a:effectLst>
                  <a:glow>
                    <a:schemeClr val="bg1"/>
                  </a:glow>
                </a:effectLst>
                <a:latin typeface="Arial" panose="020B0604020202020204" pitchFamily="34" charset="0"/>
                <a:ea typeface="+mj-ea"/>
                <a:cs typeface="+mj-cs"/>
              </a:defRPr>
            </a:lvl1pPr>
          </a:lstStyle>
          <a:p>
            <a:r>
              <a:rPr lang="en-US"/>
              <a:t>Click to edit Master title style</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415346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Blank No Base Bar">
    <p:spTree>
      <p:nvGrpSpPr>
        <p:cNvPr id="1" name=""/>
        <p:cNvGrpSpPr/>
        <p:nvPr/>
      </p:nvGrpSpPr>
      <p:grpSpPr>
        <a:xfrm>
          <a:off x="0" y="0"/>
          <a:ext cx="0" cy="0"/>
          <a:chOff x="0" y="0"/>
          <a:chExt cx="0" cy="0"/>
        </a:xfrm>
      </p:grpSpPr>
      <p:sp>
        <p:nvSpPr>
          <p:cNvPr id="11" name="TextBox 10"/>
          <p:cNvSpPr txBox="1"/>
          <p:nvPr userDrawn="1"/>
        </p:nvSpPr>
        <p:spPr>
          <a:xfrm>
            <a:off x="934279" y="437315"/>
            <a:ext cx="7275443" cy="5724945"/>
          </a:xfrm>
          <a:prstGeom prst="rect">
            <a:avLst/>
          </a:prstGeom>
          <a:noFill/>
        </p:spPr>
        <p:txBody>
          <a:bodyPr wrap="square" rtlCol="0">
            <a:noAutofit/>
          </a:bodyPr>
          <a:lstStyle/>
          <a:p>
            <a:pPr algn="ctr"/>
            <a:endParaRPr lang="en-GB" sz="4200" dirty="0">
              <a:solidFill>
                <a:srgbClr val="3D3D3C"/>
              </a:solidFill>
              <a:latin typeface="Arial" panose="020B0604020202020204" pitchFamily="34" charset="0"/>
            </a:endParaRPr>
          </a:p>
        </p:txBody>
      </p:sp>
    </p:spTree>
    <p:extLst>
      <p:ext uri="{BB962C8B-B14F-4D97-AF65-F5344CB8AC3E}">
        <p14:creationId xmlns:p14="http://schemas.microsoft.com/office/powerpoint/2010/main" val="42026176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77872" y="2059037"/>
            <a:ext cx="6188256" cy="2739926"/>
          </a:xfrm>
          <a:prstGeom prst="rect">
            <a:avLst/>
          </a:prstGeom>
        </p:spPr>
      </p:pic>
    </p:spTree>
    <p:extLst>
      <p:ext uri="{BB962C8B-B14F-4D97-AF65-F5344CB8AC3E}">
        <p14:creationId xmlns:p14="http://schemas.microsoft.com/office/powerpoint/2010/main" val="4322230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77872" y="1373246"/>
            <a:ext cx="6188256" cy="2739926"/>
          </a:xfrm>
          <a:prstGeom prst="rect">
            <a:avLst/>
          </a:prstGeom>
        </p:spPr>
      </p:pic>
      <p:sp>
        <p:nvSpPr>
          <p:cNvPr id="3" name="Rectangle 2"/>
          <p:cNvSpPr/>
          <p:nvPr userDrawn="1"/>
        </p:nvSpPr>
        <p:spPr>
          <a:xfrm>
            <a:off x="0" y="6112565"/>
            <a:ext cx="9144000" cy="745435"/>
          </a:xfrm>
          <a:prstGeom prst="rect">
            <a:avLst/>
          </a:prstGeom>
          <a:solidFill>
            <a:srgbClr val="3D3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endParaRPr>
          </a:p>
        </p:txBody>
      </p:sp>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6207994"/>
            <a:ext cx="9144000" cy="577964"/>
          </a:xfrm>
          <a:prstGeom prst="rect">
            <a:avLst/>
          </a:prstGeom>
        </p:spPr>
      </p:pic>
    </p:spTree>
    <p:extLst>
      <p:ext uri="{BB962C8B-B14F-4D97-AF65-F5344CB8AC3E}">
        <p14:creationId xmlns:p14="http://schemas.microsoft.com/office/powerpoint/2010/main" val="15955427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a:xfrm>
            <a:off x="380176" y="216041"/>
            <a:ext cx="6219408" cy="1325563"/>
          </a:xfrm>
        </p:spPr>
        <p:txBody>
          <a:bodyPr>
            <a:normAutofit/>
          </a:bodyPr>
          <a:lstStyle>
            <a:lvl1pPr>
              <a:defRPr sz="4200"/>
            </a:lvl1pPr>
          </a:lstStyle>
          <a:p>
            <a:r>
              <a:rPr lang="en-US"/>
              <a:t>Click to edit Master title style</a:t>
            </a:r>
            <a:endParaRPr lang="en-US" dirty="0"/>
          </a:p>
        </p:txBody>
      </p:sp>
      <p:sp>
        <p:nvSpPr>
          <p:cNvPr id="3" name="Content Placeholder 2"/>
          <p:cNvSpPr>
            <a:spLocks noGrp="1"/>
          </p:cNvSpPr>
          <p:nvPr>
            <p:ph idx="1"/>
          </p:nvPr>
        </p:nvSpPr>
        <p:spPr>
          <a:xfrm>
            <a:off x="392745" y="1646723"/>
            <a:ext cx="835369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1E337A1B-CBE0-46EA-A71E-8E715F7007B1}" type="datetime1">
              <a:rPr lang="en-US" smtClean="0"/>
              <a:t>8/16/26</a:t>
            </a:fld>
            <a:endParaRPr lang="en-GB"/>
          </a:p>
        </p:txBody>
      </p:sp>
      <p:sp>
        <p:nvSpPr>
          <p:cNvPr id="5" name="Footer Placeholder 4"/>
          <p:cNvSpPr>
            <a:spLocks noGrp="1"/>
          </p:cNvSpPr>
          <p:nvPr>
            <p:ph type="ftr" sz="quarter" idx="11"/>
          </p:nvPr>
        </p:nvSpPr>
        <p:spPr/>
        <p:txBody>
          <a:bodyPr/>
          <a:lstStyle/>
          <a:p>
            <a:pPr>
              <a:defRPr/>
            </a:pPr>
            <a:endParaRPr lang="en-GB" dirty="0"/>
          </a:p>
        </p:txBody>
      </p:sp>
      <p:sp>
        <p:nvSpPr>
          <p:cNvPr id="6" name="Slide Number Placeholder 5"/>
          <p:cNvSpPr>
            <a:spLocks noGrp="1"/>
          </p:cNvSpPr>
          <p:nvPr>
            <p:ph type="sldNum" sz="quarter" idx="12"/>
          </p:nvPr>
        </p:nvSpPr>
        <p:spPr/>
        <p:txBody>
          <a:bodyPr/>
          <a:lstStyle>
            <a:lvl1pPr>
              <a:defRPr>
                <a:solidFill>
                  <a:schemeClr val="tx1">
                    <a:lumMod val="65000"/>
                  </a:schemeClr>
                </a:solidFill>
              </a:defRPr>
            </a:lvl1pPr>
          </a:lstStyle>
          <a:p>
            <a:fld id="{7D194DFD-B235-4DCD-A12E-3D2FCC86B21A}" type="slidenum">
              <a:rPr lang="en-GB" altLang="en-US" smtClean="0"/>
              <a:pPr/>
              <a:t>‹#›</a:t>
            </a:fld>
            <a:endParaRPr lang="en-GB" altLang="en-US" dirty="0"/>
          </a:p>
        </p:txBody>
      </p:sp>
    </p:spTree>
    <p:extLst>
      <p:ext uri="{BB962C8B-B14F-4D97-AF65-F5344CB8AC3E}">
        <p14:creationId xmlns:p14="http://schemas.microsoft.com/office/powerpoint/2010/main" val="3270748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377687" y="4464027"/>
            <a:ext cx="8348870" cy="1223597"/>
          </a:xfrm>
        </p:spPr>
        <p:txBody>
          <a:bodyPr wrap="none" anchor="t">
            <a:normAutofit/>
          </a:bodyPr>
          <a:lstStyle>
            <a:lvl1pPr algn="l">
              <a:defRPr sz="4200" b="0" spc="-225">
                <a:solidFill>
                  <a:srgbClr val="3D3D3C"/>
                </a:solidFill>
                <a:effectLst/>
                <a:latin typeface="Arial" panose="020B0604020202020204" pitchFamily="34" charset="0"/>
              </a:defRPr>
            </a:lvl1pPr>
          </a:lstStyle>
          <a:p>
            <a:r>
              <a:rPr lang="en-US"/>
              <a:t>Click to edit Master title style</a:t>
            </a:r>
            <a:endParaRPr lang="en-US" dirty="0"/>
          </a:p>
        </p:txBody>
      </p:sp>
      <p:sp>
        <p:nvSpPr>
          <p:cNvPr id="8" name="Subtitle 2"/>
          <p:cNvSpPr>
            <a:spLocks noGrp="1"/>
          </p:cNvSpPr>
          <p:nvPr>
            <p:ph type="subTitle" idx="1"/>
          </p:nvPr>
        </p:nvSpPr>
        <p:spPr>
          <a:xfrm>
            <a:off x="377687" y="3829878"/>
            <a:ext cx="8348870" cy="632792"/>
          </a:xfrm>
        </p:spPr>
        <p:txBody>
          <a:bodyPr anchor="b">
            <a:normAutofit/>
          </a:bodyPr>
          <a:lstStyle>
            <a:lvl1pPr marL="0" indent="0" algn="l">
              <a:buNone/>
              <a:defRPr sz="2400" b="0">
                <a:solidFill>
                  <a:srgbClr val="3D3D3C"/>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a:defRPr/>
            </a:pPr>
            <a:fld id="{C162092E-3F2F-44A3-A6A9-A1C0D15FA81F}" type="datetime1">
              <a:rPr lang="en-US" smtClean="0"/>
              <a:t>8/16/26</a:t>
            </a:fld>
            <a:endParaRPr lang="en-GB"/>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1324853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90115" y="245858"/>
            <a:ext cx="6219408" cy="1325563"/>
          </a:xfrm>
        </p:spPr>
        <p:txBody>
          <a:bodyPr/>
          <a:lstStyle/>
          <a:p>
            <a:r>
              <a:rPr lang="en-US"/>
              <a:t>Click to edit Master title style</a:t>
            </a:r>
            <a:endParaRPr lang="en-US" dirty="0"/>
          </a:p>
        </p:txBody>
      </p:sp>
      <p:sp>
        <p:nvSpPr>
          <p:cNvPr id="3" name="Content Placeholder 2"/>
          <p:cNvSpPr>
            <a:spLocks noGrp="1"/>
          </p:cNvSpPr>
          <p:nvPr>
            <p:ph sz="half" idx="1"/>
          </p:nvPr>
        </p:nvSpPr>
        <p:spPr>
          <a:xfrm>
            <a:off x="392745" y="1825625"/>
            <a:ext cx="4128578"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590795" y="1825625"/>
            <a:ext cx="4135762"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fld id="{4DB5D60A-0BB5-41B8-9502-D2606D9A91BE}" type="datetime1">
              <a:rPr lang="en-US" smtClean="0"/>
              <a:t>8/16/26</a:t>
            </a:fld>
            <a:endParaRPr lang="en-GB"/>
          </a:p>
        </p:txBody>
      </p:sp>
      <p:sp>
        <p:nvSpPr>
          <p:cNvPr id="6" name="Footer Placeholder 5"/>
          <p:cNvSpPr>
            <a:spLocks noGrp="1"/>
          </p:cNvSpPr>
          <p:nvPr>
            <p:ph type="ftr" sz="quarter" idx="11"/>
          </p:nvPr>
        </p:nvSpPr>
        <p:spPr/>
        <p:txBody>
          <a:bodyPr/>
          <a:lstStyle/>
          <a:p>
            <a:pPr>
              <a:defRPr/>
            </a:pPr>
            <a:endParaRPr lang="en-GB"/>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1895114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97565" y="245858"/>
            <a:ext cx="6261652"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402683" y="1561895"/>
            <a:ext cx="4047927" cy="823912"/>
          </a:xfrm>
        </p:spPr>
        <p:txBody>
          <a:bodyPr anchor="b">
            <a:normAutofit/>
          </a:bodyPr>
          <a:lstStyle>
            <a:lvl1pPr marL="0" indent="0">
              <a:buNone/>
              <a:defRPr sz="2400" b="1">
                <a:solidFill>
                  <a:srgbClr val="3D3D3C"/>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02683" y="2385807"/>
            <a:ext cx="404792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90185" y="1561895"/>
            <a:ext cx="4056250" cy="823912"/>
          </a:xfrm>
        </p:spPr>
        <p:txBody>
          <a:bodyPr vert="horz" lIns="91440" tIns="45720" rIns="91440" bIns="45720" rtlCol="0" anchor="b">
            <a:normAutofit/>
          </a:bodyPr>
          <a:lstStyle>
            <a:lvl1pPr>
              <a:buNone/>
              <a:defRPr lang="en-US" sz="2400" b="1">
                <a:solidFill>
                  <a:srgbClr val="3D3D3C"/>
                </a:solidFill>
              </a:defRPr>
            </a:lvl1pPr>
          </a:lstStyle>
          <a:p>
            <a:pPr marL="0" lvl="0" indent="0">
              <a:buNone/>
            </a:pPr>
            <a:r>
              <a:rPr lang="en-US"/>
              <a:t>Click to edit Master text styles</a:t>
            </a:r>
          </a:p>
        </p:txBody>
      </p:sp>
      <p:sp>
        <p:nvSpPr>
          <p:cNvPr id="6" name="Content Placeholder 5"/>
          <p:cNvSpPr>
            <a:spLocks noGrp="1"/>
          </p:cNvSpPr>
          <p:nvPr>
            <p:ph sz="quarter" idx="4"/>
          </p:nvPr>
        </p:nvSpPr>
        <p:spPr>
          <a:xfrm>
            <a:off x="4690185" y="2385807"/>
            <a:ext cx="405625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fld id="{89402332-ED9C-4E44-8BDC-FDC2196864A7}" type="datetime1">
              <a:rPr lang="en-US" smtClean="0"/>
              <a:t>8/16/26</a:t>
            </a:fld>
            <a:endParaRPr lang="en-GB"/>
          </a:p>
        </p:txBody>
      </p:sp>
      <p:sp>
        <p:nvSpPr>
          <p:cNvPr id="8" name="Footer Placeholder 7"/>
          <p:cNvSpPr>
            <a:spLocks noGrp="1"/>
          </p:cNvSpPr>
          <p:nvPr>
            <p:ph type="ftr" sz="quarter" idx="11"/>
          </p:nvPr>
        </p:nvSpPr>
        <p:spPr/>
        <p:txBody>
          <a:bodyPr/>
          <a:lstStyle/>
          <a:p>
            <a:pPr>
              <a:defRPr/>
            </a:pPr>
            <a:endParaRPr lang="en-GB"/>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2519760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67748" y="516831"/>
            <a:ext cx="6221895" cy="785195"/>
          </a:xfrm>
        </p:spPr>
        <p:txBody>
          <a:bodyPr anchor="t" anchorCtr="0">
            <a:normAutofit/>
          </a:bodyPr>
          <a:lstStyle>
            <a:lvl1pPr algn="l">
              <a:defRPr lang="en-US" sz="4200" b="0" kern="1200" dirty="0" smtClean="0">
                <a:ln w="6350">
                  <a:noFill/>
                </a:ln>
                <a:solidFill>
                  <a:srgbClr val="3D3D3C"/>
                </a:solidFill>
                <a:effectLst>
                  <a:glow>
                    <a:schemeClr val="bg1"/>
                  </a:glow>
                </a:effectLst>
                <a:latin typeface="Arial" panose="020B0604020202020204" pitchFamily="34" charset="0"/>
                <a:ea typeface="+mj-ea"/>
                <a:cs typeface="+mj-cs"/>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a:defRPr/>
            </a:pPr>
            <a:fld id="{FA1EC06F-19BF-4C31-8E25-977409355A5E}" type="datetime1">
              <a:rPr lang="en-US" smtClean="0"/>
              <a:t>8/16/26</a:t>
            </a:fld>
            <a:endParaRPr lang="en-GB"/>
          </a:p>
        </p:txBody>
      </p:sp>
      <p:sp>
        <p:nvSpPr>
          <p:cNvPr id="4" name="Footer Placeholder 3"/>
          <p:cNvSpPr>
            <a:spLocks noGrp="1"/>
          </p:cNvSpPr>
          <p:nvPr>
            <p:ph type="ftr" sz="quarter" idx="11"/>
          </p:nvPr>
        </p:nvSpPr>
        <p:spPr/>
        <p:txBody>
          <a:bodyPr/>
          <a:lstStyle/>
          <a:p>
            <a:pPr>
              <a:defRPr/>
            </a:pPr>
            <a:endParaRPr lang="en-GB"/>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7846861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DA9AD27F-BFEF-4636-92C8-76AE31339A19}" type="datetime1">
              <a:rPr lang="en-US" smtClean="0"/>
              <a:t>8/16/26</a:t>
            </a:fld>
            <a:endParaRPr lang="en-GB"/>
          </a:p>
        </p:txBody>
      </p:sp>
      <p:sp>
        <p:nvSpPr>
          <p:cNvPr id="3" name="Footer Placeholder 2"/>
          <p:cNvSpPr>
            <a:spLocks noGrp="1"/>
          </p:cNvSpPr>
          <p:nvPr>
            <p:ph type="ftr" sz="quarter" idx="11"/>
          </p:nvPr>
        </p:nvSpPr>
        <p:spPr/>
        <p:txBody>
          <a:bodyPr/>
          <a:lstStyle/>
          <a:p>
            <a:pPr>
              <a:defRPr/>
            </a:pPr>
            <a:endParaRPr lang="en-GB"/>
          </a:p>
        </p:txBody>
      </p:sp>
      <p:sp>
        <p:nvSpPr>
          <p:cNvPr id="4" name="Slide Number Placeholder 3"/>
          <p:cNvSpPr>
            <a:spLocks noGrp="1"/>
          </p:cNvSpPr>
          <p:nvPr>
            <p:ph type="sldNum" sz="quarter" idx="12"/>
          </p:nvPr>
        </p:nvSpPr>
        <p:spPr/>
        <p:txBody>
          <a:bodyPr/>
          <a:lstStyle>
            <a:lvl1pPr>
              <a:defRPr>
                <a:solidFill>
                  <a:schemeClr val="tx1">
                    <a:lumMod val="65000"/>
                  </a:schemeClr>
                </a:solidFill>
              </a:defRPr>
            </a:lvl1pPr>
          </a:lstStyle>
          <a:p>
            <a:fld id="{9BC2D040-2D5F-40EB-B6C8-5D6F836E7514}" type="slidenum">
              <a:rPr lang="en-GB" altLang="en-US" smtClean="0"/>
              <a:pPr/>
              <a:t>‹#›</a:t>
            </a:fld>
            <a:endParaRPr lang="en-GB" altLang="en-US" dirty="0"/>
          </a:p>
        </p:txBody>
      </p:sp>
    </p:spTree>
    <p:extLst>
      <p:ext uri="{BB962C8B-B14F-4D97-AF65-F5344CB8AC3E}">
        <p14:creationId xmlns:p14="http://schemas.microsoft.com/office/powerpoint/2010/main" val="39273782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5" name="Picture Placeholder 2"/>
          <p:cNvSpPr>
            <a:spLocks noGrp="1" noChangeAspect="1"/>
          </p:cNvSpPr>
          <p:nvPr>
            <p:ph type="pic" idx="15" hasCustomPrompt="1"/>
          </p:nvPr>
        </p:nvSpPr>
        <p:spPr>
          <a:xfrm>
            <a:off x="402718" y="310329"/>
            <a:ext cx="5352040" cy="3699033"/>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effectLst/>
              </a:defRPr>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dirty="0"/>
              <a:t>Click icon to add picture from Prayer Focus church</a:t>
            </a:r>
          </a:p>
        </p:txBody>
      </p:sp>
      <p:sp>
        <p:nvSpPr>
          <p:cNvPr id="8" name="Subtitle 2"/>
          <p:cNvSpPr>
            <a:spLocks noGrp="1"/>
          </p:cNvSpPr>
          <p:nvPr>
            <p:ph type="subTitle" idx="1" hasCustomPrompt="1"/>
          </p:nvPr>
        </p:nvSpPr>
        <p:spPr>
          <a:xfrm>
            <a:off x="417443" y="3790122"/>
            <a:ext cx="8348870" cy="632792"/>
          </a:xfrm>
        </p:spPr>
        <p:txBody>
          <a:bodyPr anchor="b">
            <a:normAutofit/>
          </a:bodyPr>
          <a:lstStyle>
            <a:lvl1pPr marL="0" indent="0" algn="l">
              <a:buNone/>
              <a:defRPr sz="2400" b="1">
                <a:solidFill>
                  <a:srgbClr val="3D3D3C"/>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Prayer Focus: Click to edit name of church</a:t>
            </a:r>
          </a:p>
        </p:txBody>
      </p:sp>
      <p:sp>
        <p:nvSpPr>
          <p:cNvPr id="12" name="Title 1"/>
          <p:cNvSpPr>
            <a:spLocks noGrp="1"/>
          </p:cNvSpPr>
          <p:nvPr>
            <p:ph type="title" hasCustomPrompt="1"/>
          </p:nvPr>
        </p:nvSpPr>
        <p:spPr>
          <a:xfrm>
            <a:off x="556591" y="4432854"/>
            <a:ext cx="8219661" cy="1769163"/>
          </a:xfrm>
        </p:spPr>
        <p:txBody>
          <a:bodyPr anchor="t" anchorCtr="0">
            <a:noAutofit/>
          </a:bodyPr>
          <a:lstStyle>
            <a:lvl1pPr algn="l">
              <a:defRPr lang="en-US" sz="3200" b="0" kern="1200" dirty="0">
                <a:solidFill>
                  <a:srgbClr val="3D3D3C"/>
                </a:solidFill>
                <a:latin typeface="Arial" panose="020B0604020202020204" pitchFamily="34" charset="0"/>
                <a:ea typeface="+mn-ea"/>
                <a:cs typeface="+mn-cs"/>
              </a:defRPr>
            </a:lvl1pPr>
          </a:lstStyle>
          <a:p>
            <a:r>
              <a:rPr lang="en-US" dirty="0"/>
              <a:t>Click to edit prayer point(s)</a:t>
            </a:r>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6287506"/>
            <a:ext cx="9144000" cy="577964"/>
          </a:xfrm>
          <a:prstGeom prst="rect">
            <a:avLst/>
          </a:prstGeom>
        </p:spPr>
      </p:pic>
    </p:spTree>
    <p:extLst>
      <p:ext uri="{BB962C8B-B14F-4D97-AF65-F5344CB8AC3E}">
        <p14:creationId xmlns:p14="http://schemas.microsoft.com/office/powerpoint/2010/main" val="38496405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357810" y="216041"/>
            <a:ext cx="6301408" cy="1325563"/>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99064" y="4297503"/>
            <a:ext cx="2205038" cy="576262"/>
          </a:xfrm>
        </p:spPr>
        <p:txBody>
          <a:bodyPr anchor="b">
            <a:noAutofit/>
          </a:bodyPr>
          <a:lstStyle>
            <a:lvl1pPr marL="0" indent="0">
              <a:buNone/>
              <a:defRPr sz="1800" b="0">
                <a:solidFill>
                  <a:srgbClr val="3D3D3C"/>
                </a:solidFill>
                <a:effectLs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0" name="Picture Placeholder 2"/>
          <p:cNvSpPr>
            <a:spLocks noGrp="1" noChangeAspect="1"/>
          </p:cNvSpPr>
          <p:nvPr>
            <p:ph type="pic" idx="15"/>
          </p:nvPr>
        </p:nvSpPr>
        <p:spPr>
          <a:xfrm>
            <a:off x="999064" y="2256354"/>
            <a:ext cx="220503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effectLst/>
              </a:defRPr>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1" name="Text Placeholder 3"/>
          <p:cNvSpPr>
            <a:spLocks noGrp="1"/>
          </p:cNvSpPr>
          <p:nvPr>
            <p:ph type="body" sz="half" idx="18"/>
          </p:nvPr>
        </p:nvSpPr>
        <p:spPr>
          <a:xfrm>
            <a:off x="999064" y="4873766"/>
            <a:ext cx="2205038"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22" name="Text Placeholder 4"/>
          <p:cNvSpPr>
            <a:spLocks noGrp="1"/>
          </p:cNvSpPr>
          <p:nvPr>
            <p:ph type="body" sz="quarter" idx="3"/>
          </p:nvPr>
        </p:nvSpPr>
        <p:spPr>
          <a:xfrm>
            <a:off x="3426748" y="4297503"/>
            <a:ext cx="2197894" cy="576262"/>
          </a:xfrm>
        </p:spPr>
        <p:txBody>
          <a:bodyPr anchor="b">
            <a:noAutofit/>
          </a:bodyPr>
          <a:lstStyle>
            <a:lvl1pPr marL="0" indent="0">
              <a:buNone/>
              <a:defRPr sz="1800" b="0">
                <a:solidFill>
                  <a:srgbClr val="3D3D3C"/>
                </a:solidFill>
                <a:effectLs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3" name="Picture Placeholder 2"/>
          <p:cNvSpPr>
            <a:spLocks noGrp="1" noChangeAspect="1"/>
          </p:cNvSpPr>
          <p:nvPr>
            <p:ph type="pic" idx="21"/>
          </p:nvPr>
        </p:nvSpPr>
        <p:spPr>
          <a:xfrm>
            <a:off x="3426747" y="2256354"/>
            <a:ext cx="2197894"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effectLst/>
              </a:defRPr>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4" name="Text Placeholder 3"/>
          <p:cNvSpPr>
            <a:spLocks noGrp="1"/>
          </p:cNvSpPr>
          <p:nvPr>
            <p:ph type="body" sz="half" idx="19"/>
          </p:nvPr>
        </p:nvSpPr>
        <p:spPr>
          <a:xfrm>
            <a:off x="3425733" y="4873765"/>
            <a:ext cx="2200805"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25" name="Text Placeholder 4"/>
          <p:cNvSpPr>
            <a:spLocks noGrp="1"/>
          </p:cNvSpPr>
          <p:nvPr>
            <p:ph type="body" sz="quarter" idx="13"/>
          </p:nvPr>
        </p:nvSpPr>
        <p:spPr>
          <a:xfrm>
            <a:off x="5853242" y="4297503"/>
            <a:ext cx="2199085" cy="576262"/>
          </a:xfrm>
        </p:spPr>
        <p:txBody>
          <a:bodyPr anchor="b">
            <a:noAutofit/>
          </a:bodyPr>
          <a:lstStyle>
            <a:lvl1pPr marL="0" indent="0">
              <a:buNone/>
              <a:defRPr sz="1800" b="0">
                <a:solidFill>
                  <a:srgbClr val="3D3D3C"/>
                </a:solidFill>
                <a:effectLs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6" name="Picture Placeholder 2"/>
          <p:cNvSpPr>
            <a:spLocks noGrp="1" noChangeAspect="1"/>
          </p:cNvSpPr>
          <p:nvPr>
            <p:ph type="pic" idx="22"/>
          </p:nvPr>
        </p:nvSpPr>
        <p:spPr>
          <a:xfrm>
            <a:off x="5853241" y="2256354"/>
            <a:ext cx="219908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effectLst/>
              </a:defRPr>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7" name="Text Placeholder 3"/>
          <p:cNvSpPr>
            <a:spLocks noGrp="1"/>
          </p:cNvSpPr>
          <p:nvPr>
            <p:ph type="body" sz="half" idx="20"/>
          </p:nvPr>
        </p:nvSpPr>
        <p:spPr>
          <a:xfrm>
            <a:off x="5853148" y="4873763"/>
            <a:ext cx="2201998"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3" name="Date Placeholder 2"/>
          <p:cNvSpPr>
            <a:spLocks noGrp="1"/>
          </p:cNvSpPr>
          <p:nvPr>
            <p:ph type="dt" sz="half" idx="10"/>
          </p:nvPr>
        </p:nvSpPr>
        <p:spPr/>
        <p:txBody>
          <a:bodyPr/>
          <a:lstStyle/>
          <a:p>
            <a:pPr>
              <a:defRPr/>
            </a:pPr>
            <a:fld id="{A4ED95A0-587E-44C4-8551-E475C85EC0D1}" type="datetime1">
              <a:rPr lang="en-US" smtClean="0"/>
              <a:t>8/16/26</a:t>
            </a:fld>
            <a:endParaRPr lang="en-GB"/>
          </a:p>
        </p:txBody>
      </p:sp>
      <p:sp>
        <p:nvSpPr>
          <p:cNvPr id="4" name="Footer Placeholder 3"/>
          <p:cNvSpPr>
            <a:spLocks noGrp="1"/>
          </p:cNvSpPr>
          <p:nvPr>
            <p:ph type="ftr" sz="quarter" idx="11"/>
          </p:nvPr>
        </p:nvSpPr>
        <p:spPr/>
        <p:txBody>
          <a:bodyPr/>
          <a:lstStyle/>
          <a:p>
            <a:pPr>
              <a:defRPr/>
            </a:pPr>
            <a:endParaRPr lang="en-GB"/>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8437159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wmf"/><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8">
            <a:lum/>
          </a:blip>
          <a:srcRect/>
          <a:stretch>
            <a:fillRect/>
          </a:stretch>
        </a:blipFill>
        <a:effectLst/>
      </p:bgPr>
    </p:bg>
    <p:spTree>
      <p:nvGrpSpPr>
        <p:cNvPr id="1" name=""/>
        <p:cNvGrpSpPr/>
        <p:nvPr/>
      </p:nvGrpSpPr>
      <p:grpSpPr>
        <a:xfrm>
          <a:off x="0" y="0"/>
          <a:ext cx="0" cy="0"/>
          <a:chOff x="0" y="0"/>
          <a:chExt cx="0" cy="0"/>
        </a:xfrm>
      </p:grpSpPr>
      <p:sp>
        <p:nvSpPr>
          <p:cNvPr id="7" name="Rectangle 6"/>
          <p:cNvSpPr/>
          <p:nvPr/>
        </p:nvSpPr>
        <p:spPr>
          <a:xfrm>
            <a:off x="0" y="6301048"/>
            <a:ext cx="9144000" cy="556952"/>
          </a:xfrm>
          <a:prstGeom prst="rect">
            <a:avLst/>
          </a:prstGeom>
          <a:solidFill>
            <a:srgbClr val="3D3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endParaRPr>
          </a:p>
        </p:txBody>
      </p:sp>
      <p:sp>
        <p:nvSpPr>
          <p:cNvPr id="2" name="Title Placeholder 1"/>
          <p:cNvSpPr>
            <a:spLocks noGrp="1"/>
          </p:cNvSpPr>
          <p:nvPr>
            <p:ph type="title"/>
          </p:nvPr>
        </p:nvSpPr>
        <p:spPr>
          <a:xfrm>
            <a:off x="390115" y="245858"/>
            <a:ext cx="6219408"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02684" y="1646723"/>
            <a:ext cx="835369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390114" y="6356351"/>
            <a:ext cx="2057400" cy="365125"/>
          </a:xfrm>
          <a:prstGeom prst="rect">
            <a:avLst/>
          </a:prstGeom>
        </p:spPr>
        <p:txBody>
          <a:bodyPr vert="horz" lIns="91440" tIns="45720" rIns="91440" bIns="45720" rtlCol="0" anchor="ctr"/>
          <a:lstStyle>
            <a:lvl1pPr algn="l">
              <a:defRPr sz="900">
                <a:solidFill>
                  <a:schemeClr val="tx1">
                    <a:lumMod val="65000"/>
                  </a:schemeClr>
                </a:solidFill>
                <a:latin typeface="Arial" panose="020B0604020202020204" pitchFamily="34" charset="0"/>
              </a:defRPr>
            </a:lvl1pPr>
          </a:lstStyle>
          <a:p>
            <a:fld id="{3DD79EEF-EDA5-4B0F-95F6-036D878614DA}" type="datetime1">
              <a:rPr lang="en-US" smtClean="0"/>
              <a:pPr/>
              <a:t>8/16/26</a:t>
            </a:fld>
            <a:endParaRPr lang="en-GB"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lumMod val="65000"/>
                  </a:schemeClr>
                </a:solidFill>
                <a:latin typeface="Arial" panose="020B0604020202020204" pitchFamily="34" charset="0"/>
              </a:defRPr>
            </a:lvl1pPr>
          </a:lstStyle>
          <a:p>
            <a:endParaRPr lang="en-GB" dirty="0"/>
          </a:p>
        </p:txBody>
      </p:sp>
      <p:sp>
        <p:nvSpPr>
          <p:cNvPr id="6" name="Slide Number Placeholder 5"/>
          <p:cNvSpPr>
            <a:spLocks noGrp="1"/>
          </p:cNvSpPr>
          <p:nvPr>
            <p:ph type="sldNum" sz="quarter" idx="4"/>
          </p:nvPr>
        </p:nvSpPr>
        <p:spPr>
          <a:xfrm>
            <a:off x="6698974" y="6356351"/>
            <a:ext cx="2057400" cy="365125"/>
          </a:xfrm>
          <a:prstGeom prst="rect">
            <a:avLst/>
          </a:prstGeom>
        </p:spPr>
        <p:txBody>
          <a:bodyPr vert="horz" lIns="91440" tIns="45720" rIns="91440" bIns="45720" rtlCol="0" anchor="ctr"/>
          <a:lstStyle>
            <a:lvl1pPr algn="r">
              <a:defRPr sz="900">
                <a:solidFill>
                  <a:schemeClr val="tx1">
                    <a:lumMod val="65000"/>
                  </a:schemeClr>
                </a:solidFill>
                <a:latin typeface="Arial" panose="020B0604020202020204" pitchFamily="34" charset="0"/>
              </a:defRPr>
            </a:lvl1pPr>
          </a:lstStyle>
          <a:p>
            <a:fld id="{8469DAC7-2BB9-4049-AE2F-D750F07B8F8C}" type="slidenum">
              <a:rPr lang="en-GB" smtClean="0"/>
              <a:pPr/>
              <a:t>‹#›</a:t>
            </a:fld>
            <a:endParaRPr lang="en-GB" dirty="0"/>
          </a:p>
        </p:txBody>
      </p:sp>
      <p:pic>
        <p:nvPicPr>
          <p:cNvPr id="10" name="Picture 9"/>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6732877" y="197376"/>
            <a:ext cx="2023497" cy="895928"/>
          </a:xfrm>
          <a:prstGeom prst="rect">
            <a:avLst/>
          </a:prstGeom>
        </p:spPr>
      </p:pic>
    </p:spTree>
    <p:extLst>
      <p:ext uri="{BB962C8B-B14F-4D97-AF65-F5344CB8AC3E}">
        <p14:creationId xmlns:p14="http://schemas.microsoft.com/office/powerpoint/2010/main" val="3118290861"/>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709" r:id="rId8"/>
    <p:sldLayoutId id="2147483699" r:id="rId9"/>
    <p:sldLayoutId id="2147483702" r:id="rId10"/>
    <p:sldLayoutId id="2147483703" r:id="rId11"/>
    <p:sldLayoutId id="2147483708" r:id="rId12"/>
    <p:sldLayoutId id="2147483707" r:id="rId13"/>
    <p:sldLayoutId id="2147483706" r:id="rId14"/>
    <p:sldLayoutId id="2147483704" r:id="rId15"/>
    <p:sldLayoutId id="2147483705" r:id="rId16"/>
  </p:sldLayoutIdLst>
  <p:hf hdr="0" ftr="0" dt="0"/>
  <p:txStyles>
    <p:titleStyle>
      <a:lvl1pPr algn="l" defTabSz="685800" rtl="0" eaLnBrk="1" latinLnBrk="0" hangingPunct="1">
        <a:lnSpc>
          <a:spcPct val="90000"/>
        </a:lnSpc>
        <a:spcBef>
          <a:spcPct val="0"/>
        </a:spcBef>
        <a:buNone/>
        <a:defRPr sz="4200" b="0" kern="1200">
          <a:solidFill>
            <a:srgbClr val="3D3D3C"/>
          </a:solidFill>
          <a:latin typeface="Arial" panose="020B0604020202020204" pitchFamily="34" charset="0"/>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3200" kern="1200">
          <a:solidFill>
            <a:srgbClr val="3D3D3C"/>
          </a:solidFill>
          <a:latin typeface="Arial" panose="020B0604020202020204" pitchFamily="34"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2800" kern="1200">
          <a:solidFill>
            <a:srgbClr val="3D3D3C"/>
          </a:solidFill>
          <a:latin typeface="Arial" panose="020B0604020202020204" pitchFamily="34"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2400" kern="1200">
          <a:solidFill>
            <a:srgbClr val="3D3D3C"/>
          </a:solidFill>
          <a:latin typeface="Arial" panose="020B0604020202020204" pitchFamily="34"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2000" kern="1200">
          <a:solidFill>
            <a:srgbClr val="3D3D3C"/>
          </a:solidFill>
          <a:latin typeface="Arial" panose="020B0604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2000" kern="1200">
          <a:solidFill>
            <a:srgbClr val="3D3D3C"/>
          </a:solidFill>
          <a:latin typeface="Arial" panose="020B0604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1BE1D5-333B-7A21-34ED-8B33A301589B}"/>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FB02FCEB-75A2-4493-D4FB-D06E0E14658F}"/>
              </a:ext>
            </a:extLst>
          </p:cNvPr>
          <p:cNvSpPr>
            <a:spLocks noGrp="1"/>
          </p:cNvSpPr>
          <p:nvPr>
            <p:ph type="subTitle" idx="1"/>
          </p:nvPr>
        </p:nvSpPr>
        <p:spPr>
          <a:xfrm>
            <a:off x="298175" y="2841054"/>
            <a:ext cx="8443107" cy="377265"/>
          </a:xfrm>
        </p:spPr>
        <p:txBody>
          <a:bodyPr>
            <a:normAutofit fontScale="92500" lnSpcReduction="10000"/>
          </a:bodyPr>
          <a:lstStyle/>
          <a:p>
            <a:r>
              <a:rPr lang="en-GB" dirty="0">
                <a:solidFill>
                  <a:schemeClr val="bg1"/>
                </a:solidFill>
              </a:rPr>
              <a:t>Prayer Focus: Elm Park Baptist Church</a:t>
            </a:r>
          </a:p>
        </p:txBody>
      </p:sp>
      <p:sp>
        <p:nvSpPr>
          <p:cNvPr id="7" name="Picture Placeholder 1">
            <a:extLst>
              <a:ext uri="{FF2B5EF4-FFF2-40B4-BE49-F238E27FC236}">
                <a16:creationId xmlns:a16="http://schemas.microsoft.com/office/drawing/2014/main" id="{1D48C7D0-BB57-1D37-F535-568DE4200F15}"/>
              </a:ext>
            </a:extLst>
          </p:cNvPr>
          <p:cNvSpPr txBox="1">
            <a:spLocks/>
          </p:cNvSpPr>
          <p:nvPr/>
        </p:nvSpPr>
        <p:spPr>
          <a:xfrm>
            <a:off x="631318" y="256740"/>
            <a:ext cx="5352040" cy="3699033"/>
          </a:xfrm>
          <a:prstGeom prst="roundRect">
            <a:avLst>
              <a:gd name="adj" fmla="val 1858"/>
            </a:avLst>
          </a:prstGeom>
          <a:effectLst>
            <a:outerShdw blurRad="50800" dist="50800" dir="5400000" algn="tl" rotWithShape="0">
              <a:srgbClr val="000000">
                <a:alpha val="43000"/>
              </a:srgbClr>
            </a:outerShdw>
          </a:effectLst>
        </p:spPr>
        <p:txBody>
          <a:bodyPr/>
          <a:lstStyle/>
          <a:p>
            <a:endParaRPr lang="en-GB"/>
          </a:p>
        </p:txBody>
      </p:sp>
      <p:sp>
        <p:nvSpPr>
          <p:cNvPr id="8" name="Picture Placeholder 1">
            <a:extLst>
              <a:ext uri="{FF2B5EF4-FFF2-40B4-BE49-F238E27FC236}">
                <a16:creationId xmlns:a16="http://schemas.microsoft.com/office/drawing/2014/main" id="{29C5E8AF-38DF-D66F-C6A2-D83FA54ABA64}"/>
              </a:ext>
            </a:extLst>
          </p:cNvPr>
          <p:cNvSpPr txBox="1">
            <a:spLocks/>
          </p:cNvSpPr>
          <p:nvPr/>
        </p:nvSpPr>
        <p:spPr>
          <a:xfrm>
            <a:off x="263386" y="344558"/>
            <a:ext cx="5643772" cy="3383606"/>
          </a:xfrm>
          <a:prstGeom prst="roundRect">
            <a:avLst>
              <a:gd name="adj" fmla="val 1858"/>
            </a:avLst>
          </a:prstGeom>
          <a:effectLst>
            <a:outerShdw blurRad="50800" dist="50800" dir="5400000" algn="tl" rotWithShape="0">
              <a:srgbClr val="000000">
                <a:alpha val="43000"/>
              </a:srgbClr>
            </a:outerShdw>
          </a:effectLst>
        </p:spPr>
        <p:txBody>
          <a:bodyPr/>
          <a:lstStyle/>
          <a:p>
            <a:endParaRPr lang="en-GB"/>
          </a:p>
        </p:txBody>
      </p:sp>
      <p:sp>
        <p:nvSpPr>
          <p:cNvPr id="10" name="Picture Placeholder 4">
            <a:extLst>
              <a:ext uri="{FF2B5EF4-FFF2-40B4-BE49-F238E27FC236}">
                <a16:creationId xmlns:a16="http://schemas.microsoft.com/office/drawing/2014/main" id="{D0EEB0A6-B9DB-4B40-EE2A-A60190737E23}"/>
              </a:ext>
            </a:extLst>
          </p:cNvPr>
          <p:cNvSpPr txBox="1">
            <a:spLocks/>
          </p:cNvSpPr>
          <p:nvPr/>
        </p:nvSpPr>
        <p:spPr>
          <a:xfrm>
            <a:off x="402718" y="230237"/>
            <a:ext cx="5352040" cy="3699033"/>
          </a:xfrm>
          <a:prstGeom prst="roundRect">
            <a:avLst>
              <a:gd name="adj" fmla="val 1858"/>
            </a:avLst>
          </a:prstGeom>
          <a:effectLst>
            <a:outerShdw blurRad="50800" dist="50800" dir="5400000" algn="tl" rotWithShape="0">
              <a:srgbClr val="000000">
                <a:alpha val="43000"/>
              </a:srgbClr>
            </a:outerShdw>
          </a:effectLst>
        </p:spPr>
        <p:txBody>
          <a:bodyPr vert="horz" lIns="91440" tIns="45720" rIns="91440" bIns="45720" rtlCol="0" anchor="t">
            <a:normAutofit/>
          </a:bodyPr>
          <a:lstStyle/>
          <a:p>
            <a:endParaRPr lang="en-GB"/>
          </a:p>
        </p:txBody>
      </p:sp>
      <p:sp>
        <p:nvSpPr>
          <p:cNvPr id="11" name="Title 3">
            <a:extLst>
              <a:ext uri="{FF2B5EF4-FFF2-40B4-BE49-F238E27FC236}">
                <a16:creationId xmlns:a16="http://schemas.microsoft.com/office/drawing/2014/main" id="{E3035533-8C67-2A96-4DDC-BDD726A7BD44}"/>
              </a:ext>
            </a:extLst>
          </p:cNvPr>
          <p:cNvSpPr txBox="1">
            <a:spLocks/>
          </p:cNvSpPr>
          <p:nvPr/>
        </p:nvSpPr>
        <p:spPr>
          <a:xfrm>
            <a:off x="94850" y="4222470"/>
            <a:ext cx="9131611" cy="2113376"/>
          </a:xfrm>
          <a:prstGeom prst="rect">
            <a:avLst/>
          </a:prstGeom>
        </p:spPr>
        <p:txBody>
          <a:bodyPr vert="horz" lIns="91440" tIns="45720" rIns="91440" bIns="45720" rtlCol="0" anchor="t" anchorCtr="0">
            <a:noAutofit/>
          </a:bodyPr>
          <a:lstStyle>
            <a:lvl1pPr algn="l" defTabSz="685800" rtl="0" eaLnBrk="1" latinLnBrk="0" hangingPunct="1">
              <a:lnSpc>
                <a:spcPct val="90000"/>
              </a:lnSpc>
              <a:spcBef>
                <a:spcPct val="0"/>
              </a:spcBef>
              <a:buNone/>
              <a:defRPr lang="en-US" sz="3200" b="0" kern="1200" dirty="0">
                <a:solidFill>
                  <a:srgbClr val="3D3D3C"/>
                </a:solidFill>
                <a:latin typeface="Arial" panose="020B0604020202020204" pitchFamily="34" charset="0"/>
                <a:ea typeface="+mn-ea"/>
                <a:cs typeface="+mn-cs"/>
              </a:defRPr>
            </a:lvl1pPr>
          </a:lstStyle>
          <a:p>
            <a:endParaRPr lang="en-GB" sz="1800" dirty="0"/>
          </a:p>
        </p:txBody>
      </p:sp>
      <p:pic>
        <p:nvPicPr>
          <p:cNvPr id="4" name="Picture 3">
            <a:extLst>
              <a:ext uri="{FF2B5EF4-FFF2-40B4-BE49-F238E27FC236}">
                <a16:creationId xmlns:a16="http://schemas.microsoft.com/office/drawing/2014/main" id="{4C8FB125-6961-AD41-F0FA-6071D89A148A}"/>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02718" y="229984"/>
            <a:ext cx="1977067" cy="2636090"/>
          </a:xfrm>
          <a:prstGeom prst="rect">
            <a:avLst/>
          </a:prstGeom>
        </p:spPr>
      </p:pic>
      <p:sp>
        <p:nvSpPr>
          <p:cNvPr id="2" name="Title 1">
            <a:extLst>
              <a:ext uri="{FF2B5EF4-FFF2-40B4-BE49-F238E27FC236}">
                <a16:creationId xmlns:a16="http://schemas.microsoft.com/office/drawing/2014/main" id="{4C0D59EF-6249-6583-D936-D9FEF7709CCA}"/>
              </a:ext>
            </a:extLst>
          </p:cNvPr>
          <p:cNvSpPr>
            <a:spLocks noGrp="1" noChangeArrowheads="1"/>
          </p:cNvSpPr>
          <p:nvPr>
            <p:ph type="title"/>
          </p:nvPr>
        </p:nvSpPr>
        <p:spPr bwMode="auto">
          <a:xfrm>
            <a:off x="350446" y="3154176"/>
            <a:ext cx="8443107" cy="31393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dirty="0">
                <a:ln>
                  <a:noFill/>
                </a:ln>
                <a:solidFill>
                  <a:schemeClr val="bg1"/>
                </a:solidFill>
                <a:effectLst/>
                <a:latin typeface="Aptos" panose="020B0004020202020204" pitchFamily="34" charset="0"/>
                <a:ea typeface="Calibri" panose="020F0502020204030204" pitchFamily="34" charset="0"/>
                <a:cs typeface="Arial" panose="020B0604020202020204" pitchFamily="34" charset="0"/>
              </a:rPr>
              <a:t>Elm Park Baptist Church, Essex, will celebrate its 90th anniversary next year. The fellowship today comprises people of all ages and backgrounds, very different from the original, predominantly middle-class church established in the garden suburb of Elm Park Garden City.  Between 35 and 40 people worship on a Sunday morning.  Though they lack musicians, they join in sung worship using online music videos and feel blessed by the ministry of two local preachers and one of its deacons.</a:t>
            </a:r>
            <a:br>
              <a:rPr kumimoji="0" lang="en-GB" altLang="en-US" sz="1800" b="0" i="0" u="none" strike="noStrike" cap="none" normalizeH="0" baseline="0" dirty="0">
                <a:ln>
                  <a:noFill/>
                </a:ln>
                <a:solidFill>
                  <a:schemeClr val="bg1"/>
                </a:solidFill>
                <a:effectLst/>
                <a:latin typeface="Aptos" panose="020B0004020202020204" pitchFamily="34" charset="0"/>
                <a:ea typeface="Calibri" panose="020F0502020204030204" pitchFamily="34" charset="0"/>
                <a:cs typeface="Arial" panose="020B0604020202020204" pitchFamily="34" charset="0"/>
              </a:rPr>
            </a:br>
            <a:r>
              <a:rPr kumimoji="0" lang="en-GB" altLang="en-US" sz="1800" b="0" i="0" u="none" strike="noStrike" cap="none" normalizeH="0" baseline="0" dirty="0">
                <a:ln>
                  <a:noFill/>
                </a:ln>
                <a:solidFill>
                  <a:schemeClr val="bg1"/>
                </a:solidFill>
                <a:effectLst/>
                <a:latin typeface="Aptos" panose="020B0004020202020204" pitchFamily="34" charset="0"/>
                <a:ea typeface="Calibri" panose="020F0502020204030204" pitchFamily="34" charset="0"/>
                <a:cs typeface="Arial" panose="020B0604020202020204" pitchFamily="34" charset="0"/>
              </a:rPr>
              <a:t>The church finds itself in a place of ‘taking stock’ following a period of mourning and transition.  Its once strong uniform organisations never reopened after the COVID pandemic.  They are also without a minister following the departure, 4 years ago, of its full-time Minister and, more recently, their unpaid Associate Pastor.  Yet they also feel a sense of peace and are waiting on God for a new direction and a fresh work.  </a:t>
            </a:r>
          </a:p>
        </p:txBody>
      </p:sp>
    </p:spTree>
    <p:extLst>
      <p:ext uri="{BB962C8B-B14F-4D97-AF65-F5344CB8AC3E}">
        <p14:creationId xmlns:p14="http://schemas.microsoft.com/office/powerpoint/2010/main" val="3759383840"/>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058648-C747-3A07-B0C5-744509D95111}"/>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90434CBB-8492-0A78-8EE3-2ED6DC35B0B0}"/>
              </a:ext>
            </a:extLst>
          </p:cNvPr>
          <p:cNvSpPr>
            <a:spLocks noGrp="1"/>
          </p:cNvSpPr>
          <p:nvPr>
            <p:ph type="subTitle" idx="1"/>
          </p:nvPr>
        </p:nvSpPr>
        <p:spPr>
          <a:xfrm>
            <a:off x="298174" y="2725866"/>
            <a:ext cx="8443107" cy="377265"/>
          </a:xfrm>
        </p:spPr>
        <p:txBody>
          <a:bodyPr>
            <a:normAutofit fontScale="92500" lnSpcReduction="10000"/>
          </a:bodyPr>
          <a:lstStyle/>
          <a:p>
            <a:r>
              <a:rPr lang="en-GB" dirty="0">
                <a:solidFill>
                  <a:schemeClr val="bg1"/>
                </a:solidFill>
              </a:rPr>
              <a:t>Prayer Focus: Elm Park Baptist Church</a:t>
            </a:r>
          </a:p>
        </p:txBody>
      </p:sp>
      <p:sp>
        <p:nvSpPr>
          <p:cNvPr id="7" name="Picture Placeholder 1">
            <a:extLst>
              <a:ext uri="{FF2B5EF4-FFF2-40B4-BE49-F238E27FC236}">
                <a16:creationId xmlns:a16="http://schemas.microsoft.com/office/drawing/2014/main" id="{8C89023D-81B2-7D57-E8A8-301A19134FB0}"/>
              </a:ext>
            </a:extLst>
          </p:cNvPr>
          <p:cNvSpPr txBox="1">
            <a:spLocks/>
          </p:cNvSpPr>
          <p:nvPr/>
        </p:nvSpPr>
        <p:spPr>
          <a:xfrm>
            <a:off x="631318" y="256740"/>
            <a:ext cx="5352040" cy="3699033"/>
          </a:xfrm>
          <a:prstGeom prst="roundRect">
            <a:avLst>
              <a:gd name="adj" fmla="val 1858"/>
            </a:avLst>
          </a:prstGeom>
          <a:effectLst>
            <a:outerShdw blurRad="50800" dist="50800" dir="5400000" algn="tl" rotWithShape="0">
              <a:srgbClr val="000000">
                <a:alpha val="43000"/>
              </a:srgbClr>
            </a:outerShdw>
          </a:effectLst>
        </p:spPr>
        <p:txBody>
          <a:bodyPr/>
          <a:lstStyle/>
          <a:p>
            <a:endParaRPr lang="en-GB"/>
          </a:p>
        </p:txBody>
      </p:sp>
      <p:sp>
        <p:nvSpPr>
          <p:cNvPr id="8" name="Picture Placeholder 1">
            <a:extLst>
              <a:ext uri="{FF2B5EF4-FFF2-40B4-BE49-F238E27FC236}">
                <a16:creationId xmlns:a16="http://schemas.microsoft.com/office/drawing/2014/main" id="{0EBCD48A-76FA-C466-3FCD-901BA44753A6}"/>
              </a:ext>
            </a:extLst>
          </p:cNvPr>
          <p:cNvSpPr txBox="1">
            <a:spLocks/>
          </p:cNvSpPr>
          <p:nvPr/>
        </p:nvSpPr>
        <p:spPr>
          <a:xfrm>
            <a:off x="263386" y="344558"/>
            <a:ext cx="5643772" cy="3383606"/>
          </a:xfrm>
          <a:prstGeom prst="roundRect">
            <a:avLst>
              <a:gd name="adj" fmla="val 1858"/>
            </a:avLst>
          </a:prstGeom>
          <a:effectLst>
            <a:outerShdw blurRad="50800" dist="50800" dir="5400000" algn="tl" rotWithShape="0">
              <a:srgbClr val="000000">
                <a:alpha val="43000"/>
              </a:srgbClr>
            </a:outerShdw>
          </a:effectLst>
        </p:spPr>
        <p:txBody>
          <a:bodyPr/>
          <a:lstStyle/>
          <a:p>
            <a:endParaRPr lang="en-GB"/>
          </a:p>
        </p:txBody>
      </p:sp>
      <p:sp>
        <p:nvSpPr>
          <p:cNvPr id="10" name="Picture Placeholder 4">
            <a:extLst>
              <a:ext uri="{FF2B5EF4-FFF2-40B4-BE49-F238E27FC236}">
                <a16:creationId xmlns:a16="http://schemas.microsoft.com/office/drawing/2014/main" id="{10237471-F27E-0B28-6058-D699CAF7B10B}"/>
              </a:ext>
            </a:extLst>
          </p:cNvPr>
          <p:cNvSpPr txBox="1">
            <a:spLocks/>
          </p:cNvSpPr>
          <p:nvPr/>
        </p:nvSpPr>
        <p:spPr>
          <a:xfrm>
            <a:off x="402718" y="230237"/>
            <a:ext cx="5352040" cy="3699033"/>
          </a:xfrm>
          <a:prstGeom prst="roundRect">
            <a:avLst>
              <a:gd name="adj" fmla="val 1858"/>
            </a:avLst>
          </a:prstGeom>
          <a:effectLst>
            <a:outerShdw blurRad="50800" dist="50800" dir="5400000" algn="tl" rotWithShape="0">
              <a:srgbClr val="000000">
                <a:alpha val="43000"/>
              </a:srgbClr>
            </a:outerShdw>
          </a:effectLst>
        </p:spPr>
        <p:txBody>
          <a:bodyPr vert="horz" lIns="91440" tIns="45720" rIns="91440" bIns="45720" rtlCol="0" anchor="t">
            <a:normAutofit/>
          </a:bodyPr>
          <a:lstStyle/>
          <a:p>
            <a:endParaRPr lang="en-GB"/>
          </a:p>
        </p:txBody>
      </p:sp>
      <p:sp>
        <p:nvSpPr>
          <p:cNvPr id="11" name="Title 3">
            <a:extLst>
              <a:ext uri="{FF2B5EF4-FFF2-40B4-BE49-F238E27FC236}">
                <a16:creationId xmlns:a16="http://schemas.microsoft.com/office/drawing/2014/main" id="{A7312119-66AC-6193-7379-AE364EEA161C}"/>
              </a:ext>
            </a:extLst>
          </p:cNvPr>
          <p:cNvSpPr txBox="1">
            <a:spLocks/>
          </p:cNvSpPr>
          <p:nvPr/>
        </p:nvSpPr>
        <p:spPr>
          <a:xfrm>
            <a:off x="94850" y="4222470"/>
            <a:ext cx="9131611" cy="2113376"/>
          </a:xfrm>
          <a:prstGeom prst="rect">
            <a:avLst/>
          </a:prstGeom>
        </p:spPr>
        <p:txBody>
          <a:bodyPr vert="horz" lIns="91440" tIns="45720" rIns="91440" bIns="45720" rtlCol="0" anchor="t" anchorCtr="0">
            <a:noAutofit/>
          </a:bodyPr>
          <a:lstStyle>
            <a:lvl1pPr algn="l" defTabSz="685800" rtl="0" eaLnBrk="1" latinLnBrk="0" hangingPunct="1">
              <a:lnSpc>
                <a:spcPct val="90000"/>
              </a:lnSpc>
              <a:spcBef>
                <a:spcPct val="0"/>
              </a:spcBef>
              <a:buNone/>
              <a:defRPr lang="en-US" sz="3200" b="0" kern="1200" dirty="0">
                <a:solidFill>
                  <a:srgbClr val="3D3D3C"/>
                </a:solidFill>
                <a:latin typeface="Arial" panose="020B0604020202020204" pitchFamily="34" charset="0"/>
                <a:ea typeface="+mn-ea"/>
                <a:cs typeface="+mn-cs"/>
              </a:defRPr>
            </a:lvl1pPr>
          </a:lstStyle>
          <a:p>
            <a:endParaRPr lang="en-GB" sz="1800" dirty="0"/>
          </a:p>
        </p:txBody>
      </p:sp>
      <p:pic>
        <p:nvPicPr>
          <p:cNvPr id="4" name="Picture 3">
            <a:extLst>
              <a:ext uri="{FF2B5EF4-FFF2-40B4-BE49-F238E27FC236}">
                <a16:creationId xmlns:a16="http://schemas.microsoft.com/office/drawing/2014/main" id="{FD6958BA-3C16-30A8-9F04-C4766CA95E7A}"/>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02718" y="296094"/>
            <a:ext cx="3151887" cy="2363915"/>
          </a:xfrm>
          <a:prstGeom prst="rect">
            <a:avLst/>
          </a:prstGeom>
        </p:spPr>
      </p:pic>
      <p:sp>
        <p:nvSpPr>
          <p:cNvPr id="2" name="Title 1">
            <a:extLst>
              <a:ext uri="{FF2B5EF4-FFF2-40B4-BE49-F238E27FC236}">
                <a16:creationId xmlns:a16="http://schemas.microsoft.com/office/drawing/2014/main" id="{A430A806-4331-A9AA-8A0E-AAFD44195846}"/>
              </a:ext>
            </a:extLst>
          </p:cNvPr>
          <p:cNvSpPr>
            <a:spLocks noGrp="1" noChangeArrowheads="1"/>
          </p:cNvSpPr>
          <p:nvPr>
            <p:ph type="title"/>
          </p:nvPr>
        </p:nvSpPr>
        <p:spPr bwMode="auto">
          <a:xfrm>
            <a:off x="298174" y="2982076"/>
            <a:ext cx="8443107" cy="3416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defTabSz="914400" eaLnBrk="0" fontAlgn="base" hangingPunct="0">
              <a:lnSpc>
                <a:spcPct val="100000"/>
              </a:lnSpc>
              <a:spcAft>
                <a:spcPct val="0"/>
              </a:spcAft>
            </a:pPr>
            <a:r>
              <a:rPr lang="en-GB" altLang="en-US" sz="1800" dirty="0">
                <a:solidFill>
                  <a:schemeClr val="bg1"/>
                </a:solidFill>
                <a:latin typeface="Aptos" panose="020B0004020202020204" pitchFamily="34" charset="0"/>
                <a:ea typeface="Calibri" panose="020F0502020204030204" pitchFamily="34" charset="0"/>
                <a:cs typeface="Arial" panose="020B0604020202020204" pitchFamily="34" charset="0"/>
              </a:rPr>
              <a:t>The church holds a weekly prayer meeting and Bible study, at which they often share testimonies, and a weekly prayer walk to pray for the houses and streets in the community.  The church hosts an OFSTED registered preschool that meets daily, a weekly Zumba group and a group for people with Parkinson’s, and every other Friday, a homemade cakes and coffee morning.  Very gradually, they have seen one or two people from these activities move towards the fringes of the church. Please </a:t>
            </a:r>
            <a:r>
              <a:rPr kumimoji="0" lang="en-GB" altLang="en-US" sz="1800" b="0" i="0" u="none" strike="noStrike" cap="none" normalizeH="0" baseline="0" dirty="0">
                <a:ln>
                  <a:noFill/>
                </a:ln>
                <a:solidFill>
                  <a:schemeClr val="bg1"/>
                </a:solidFill>
                <a:effectLst/>
                <a:latin typeface="Aptos" panose="020B0004020202020204" pitchFamily="34" charset="0"/>
                <a:ea typeface="Calibri" panose="020F0502020204030204" pitchFamily="34" charset="0"/>
                <a:cs typeface="Arial" panose="020B0604020202020204" pitchFamily="34" charset="0"/>
              </a:rPr>
              <a:t>pray for: </a:t>
            </a:r>
            <a:br>
              <a:rPr kumimoji="0" lang="en-GB" altLang="en-US" sz="1800" b="0" i="0" u="none" strike="noStrike" cap="none" normalizeH="0" baseline="0" dirty="0">
                <a:ln>
                  <a:noFill/>
                </a:ln>
                <a:solidFill>
                  <a:schemeClr val="bg1"/>
                </a:solidFill>
                <a:effectLst/>
                <a:latin typeface="Aptos" panose="020B0004020202020204" pitchFamily="34" charset="0"/>
                <a:ea typeface="Calibri" panose="020F0502020204030204" pitchFamily="34" charset="0"/>
                <a:cs typeface="Arial" panose="020B0604020202020204" pitchFamily="34" charset="0"/>
              </a:rPr>
            </a:br>
            <a:r>
              <a:rPr kumimoji="0" lang="en-GB" altLang="en-US" sz="1800" b="0" i="0" u="none" strike="noStrike" cap="none" normalizeH="0" baseline="0" dirty="0">
                <a:ln>
                  <a:noFill/>
                </a:ln>
                <a:solidFill>
                  <a:schemeClr val="bg1"/>
                </a:solidFill>
                <a:effectLst/>
                <a:latin typeface="Aptos" panose="020B0004020202020204" pitchFamily="34" charset="0"/>
                <a:ea typeface="Calibri" panose="020F0502020204030204" pitchFamily="34" charset="0"/>
                <a:cs typeface="Arial" panose="020B0604020202020204" pitchFamily="34" charset="0"/>
              </a:rPr>
              <a:t>* The Leadership of 4 Deacons</a:t>
            </a:r>
            <a:br>
              <a:rPr kumimoji="0" lang="en-GB" altLang="en-US" sz="1800" b="0" i="0" u="none" strike="noStrike" cap="none" normalizeH="0" baseline="0" dirty="0">
                <a:ln>
                  <a:noFill/>
                </a:ln>
                <a:solidFill>
                  <a:schemeClr val="bg1"/>
                </a:solidFill>
                <a:effectLst/>
                <a:latin typeface="Aptos" panose="020B0004020202020204" pitchFamily="34" charset="0"/>
                <a:ea typeface="Calibri" panose="020F0502020204030204" pitchFamily="34" charset="0"/>
                <a:cs typeface="Arial" panose="020B0604020202020204" pitchFamily="34" charset="0"/>
              </a:rPr>
            </a:br>
            <a:r>
              <a:rPr kumimoji="0" lang="en-GB" altLang="en-US" sz="1800" b="0" i="0" u="none" strike="noStrike" cap="none" normalizeH="0" baseline="0" dirty="0">
                <a:ln>
                  <a:noFill/>
                </a:ln>
                <a:solidFill>
                  <a:schemeClr val="bg1"/>
                </a:solidFill>
                <a:effectLst/>
                <a:latin typeface="Aptos" panose="020B0004020202020204" pitchFamily="34" charset="0"/>
                <a:ea typeface="Calibri" panose="020F0502020204030204" pitchFamily="34" charset="0"/>
                <a:cs typeface="Arial" panose="020B0604020202020204" pitchFamily="34" charset="0"/>
              </a:rPr>
              <a:t>* The church in the community – that the community knows why the church is there and what it stands for</a:t>
            </a:r>
            <a:br>
              <a:rPr kumimoji="0" lang="en-GB" altLang="en-US" sz="1800" b="0" i="0" u="none" strike="noStrike" cap="none" normalizeH="0" baseline="0" dirty="0">
                <a:ln>
                  <a:noFill/>
                </a:ln>
                <a:solidFill>
                  <a:schemeClr val="bg1"/>
                </a:solidFill>
                <a:effectLst/>
                <a:latin typeface="Aptos" panose="020B0004020202020204" pitchFamily="34" charset="0"/>
                <a:ea typeface="Calibri" panose="020F0502020204030204" pitchFamily="34" charset="0"/>
                <a:cs typeface="Arial" panose="020B0604020202020204" pitchFamily="34" charset="0"/>
              </a:rPr>
            </a:br>
            <a:r>
              <a:rPr kumimoji="0" lang="en-GB" altLang="en-US" sz="1800" b="0" i="0" u="none" strike="noStrike" cap="none" normalizeH="0" baseline="0" dirty="0">
                <a:ln>
                  <a:noFill/>
                </a:ln>
                <a:solidFill>
                  <a:schemeClr val="bg1"/>
                </a:solidFill>
                <a:effectLst/>
                <a:latin typeface="Aptos" panose="020B0004020202020204" pitchFamily="34" charset="0"/>
                <a:ea typeface="Calibri" panose="020F0502020204030204" pitchFamily="34" charset="0"/>
                <a:cs typeface="Arial" panose="020B0604020202020204" pitchFamily="34" charset="0"/>
              </a:rPr>
              <a:t>* God’s direction in setting out a vision for the future</a:t>
            </a:r>
            <a:br>
              <a:rPr kumimoji="0" lang="en-GB" altLang="en-US" sz="1800" b="0" i="0" u="none" strike="noStrike" cap="none" normalizeH="0" baseline="0" dirty="0">
                <a:ln>
                  <a:noFill/>
                </a:ln>
                <a:solidFill>
                  <a:schemeClr val="bg1"/>
                </a:solidFill>
                <a:effectLst/>
                <a:latin typeface="Aptos" panose="020B0004020202020204" pitchFamily="34" charset="0"/>
                <a:ea typeface="Calibri" panose="020F0502020204030204" pitchFamily="34" charset="0"/>
                <a:cs typeface="Arial" panose="020B0604020202020204" pitchFamily="34" charset="0"/>
              </a:rPr>
            </a:br>
            <a:r>
              <a:rPr kumimoji="0" lang="en-GB" altLang="en-US" sz="1800" b="0" i="0" u="none" strike="noStrike" cap="none" normalizeH="0" baseline="0" dirty="0">
                <a:ln>
                  <a:noFill/>
                </a:ln>
                <a:solidFill>
                  <a:schemeClr val="bg1"/>
                </a:solidFill>
                <a:effectLst/>
                <a:latin typeface="Aptos" panose="020B0004020202020204" pitchFamily="34" charset="0"/>
                <a:ea typeface="Calibri" panose="020F0502020204030204" pitchFamily="34" charset="0"/>
                <a:cs typeface="Arial" panose="020B0604020202020204" pitchFamily="34" charset="0"/>
              </a:rPr>
              <a:t>* Growth and for young Christian families to join their fellowship</a:t>
            </a:r>
            <a:br>
              <a:rPr kumimoji="0" lang="en-GB" altLang="en-US" sz="1800" b="0" i="0" u="none" strike="noStrike" cap="none" normalizeH="0" baseline="0" dirty="0">
                <a:ln>
                  <a:noFill/>
                </a:ln>
                <a:solidFill>
                  <a:schemeClr val="bg1"/>
                </a:solidFill>
                <a:effectLst/>
                <a:latin typeface="Aptos" panose="020B0004020202020204" pitchFamily="34" charset="0"/>
                <a:ea typeface="Calibri" panose="020F0502020204030204" pitchFamily="34" charset="0"/>
                <a:cs typeface="Arial" panose="020B0604020202020204" pitchFamily="34" charset="0"/>
              </a:rPr>
            </a:br>
            <a:r>
              <a:rPr kumimoji="0" lang="en-GB" altLang="en-US" sz="1800" b="0" i="0" u="none" strike="noStrike" cap="none" normalizeH="0" baseline="0" dirty="0">
                <a:ln>
                  <a:noFill/>
                </a:ln>
                <a:solidFill>
                  <a:schemeClr val="bg1"/>
                </a:solidFill>
                <a:effectLst/>
                <a:latin typeface="Aptos" panose="020B0004020202020204" pitchFamily="34" charset="0"/>
                <a:ea typeface="Calibri" panose="020F0502020204030204" pitchFamily="34" charset="0"/>
                <a:cs typeface="Arial" panose="020B0604020202020204" pitchFamily="34" charset="0"/>
              </a:rPr>
              <a:t>* Readiness for the work God wants them to do.</a:t>
            </a:r>
          </a:p>
        </p:txBody>
      </p:sp>
    </p:spTree>
    <p:extLst>
      <p:ext uri="{BB962C8B-B14F-4D97-AF65-F5344CB8AC3E}">
        <p14:creationId xmlns:p14="http://schemas.microsoft.com/office/powerpoint/2010/main" val="3493917023"/>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sld>
</file>

<file path=ppt/theme/theme1.xml><?xml version="1.0" encoding="utf-8"?>
<a:theme xmlns:a="http://schemas.openxmlformats.org/drawingml/2006/main" name="EBA Prayer Focus Slides Arial Templat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EBA Bariol">
      <a:majorFont>
        <a:latin typeface="Bariol"/>
        <a:ea typeface=""/>
        <a:cs typeface=""/>
      </a:majorFont>
      <a:minorFont>
        <a:latin typeface="Bariol"/>
        <a:ea typeface=""/>
        <a:cs typeface=""/>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EBA Prayer Focus Slides Arial Template</Template>
  <TotalTime>18</TotalTime>
  <Words>345</Words>
  <Application>Microsoft Macintosh PowerPoint</Application>
  <PresentationFormat>On-screen Show (4:3)</PresentationFormat>
  <Paragraphs>6</Paragraphs>
  <Slides>2</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vt:i4>
      </vt:variant>
    </vt:vector>
  </HeadingPairs>
  <TitlesOfParts>
    <vt:vector size="6" baseType="lpstr">
      <vt:lpstr>Aptos</vt:lpstr>
      <vt:lpstr>Arial</vt:lpstr>
      <vt:lpstr>Calibri</vt:lpstr>
      <vt:lpstr>EBA Prayer Focus Slides Arial Template</vt:lpstr>
      <vt:lpstr>Elm Park Baptist Church, Essex, will celebrate its 90th anniversary next year. The fellowship today comprises people of all ages and backgrounds, very different from the original, predominantly middle-class church established in the garden suburb of Elm Park Garden City.  Between 35 and 40 people worship on a Sunday morning.  Though they lack musicians, they join in sung worship using online music videos and feel blessed by the ministry of two local preachers and one of its deacons. The church finds itself in a place of ‘taking stock’ following a period of mourning and transition.  Its once strong uniform organisations never reopened after the COVID pandemic.  They are also without a minister following the departure, 4 years ago, of its full-time Minister and, more recently, their unpaid Associate Pastor.  Yet they also feel a sense of peace and are waiting on God for a new direction and a fresh work.  </vt:lpstr>
      <vt:lpstr>The church holds a weekly prayer meeting and Bible study, at which they often share testimonies, and a weekly prayer walk to pray for the houses and streets in the community.  The church hosts an OFSTED registered preschool that meets daily, a weekly Zumba group and a group for people with Parkinson’s, and every other Friday, a homemade cakes and coffee morning.  Very gradually, they have seen one or two people from these activities move towards the fringes of the church. Please pray for:  * The Leadership of 4 Deacons * The church in the community – that the community knows why the church is there and what it stands for * God’s direction in setting out a vision for the future * Growth and for young Christian families to join their fellowship * Readiness for the work God wants them to do.</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Elmswell Baptist Church is a small congregation of mainly retired people situated in an expanding village in central Suffolk. The lay pastor is Stephen Spurgeon.</dc:title>
  <dc:creator>andrew</dc:creator>
  <cp:lastModifiedBy>Eleanor Kelsey</cp:lastModifiedBy>
  <cp:revision>228</cp:revision>
  <cp:lastPrinted>2017-08-23T11:19:32Z</cp:lastPrinted>
  <dcterms:created xsi:type="dcterms:W3CDTF">2017-09-14T21:39:22Z</dcterms:created>
  <dcterms:modified xsi:type="dcterms:W3CDTF">2026-08-16T15:34:25Z</dcterms:modified>
</cp:coreProperties>
</file>