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4"/>
  </p:notesMasterIdLst>
  <p:handoutMasterIdLst>
    <p:handoutMasterId r:id="rId5"/>
  </p:handoutMasterIdLst>
  <p:sldIdLst>
    <p:sldId id="488" r:id="rId2"/>
    <p:sldId id="489" r:id="rId3"/>
  </p:sldIdLst>
  <p:sldSz cx="9144000" cy="5143500" type="screen16x9"/>
  <p:notesSz cx="7099300"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0B87B4C6-21A3-41EC-A9E3-A296362F6D9B}">
          <p14:sldIdLst>
            <p14:sldId id="488"/>
            <p14:sldId id="489"/>
          </p14:sldIdLst>
        </p14:section>
      </p14:sectionLst>
    </p:ext>
    <p:ext uri="{EFAFB233-063F-42B5-8137-9DF3F51BA10A}">
      <p15:sldGuideLst xmlns:p15="http://schemas.microsoft.com/office/powerpoint/2012/main">
        <p15:guide id="1" orient="horz" pos="2160" userDrawn="1">
          <p15:clr>
            <a:srgbClr val="A4A3A4"/>
          </p15:clr>
        </p15:guide>
        <p15:guide id="2" pos="2880" userDrawn="1">
          <p15:clr>
            <a:srgbClr val="A4A3A4"/>
          </p15:clr>
        </p15:guide>
        <p15:guide id="3" orient="horz" pos="1620">
          <p15:clr>
            <a:srgbClr val="A4A3A4"/>
          </p15:clr>
        </p15:guide>
      </p15:sldGuideLst>
    </p:ext>
    <p:ext uri="{2D200454-40CA-4A62-9FC3-DE9A4176ACB9}">
      <p15:notesGuideLst xmlns:p15="http://schemas.microsoft.com/office/powerpoint/2012/main">
        <p15:guide id="1" orient="horz" pos="3223">
          <p15:clr>
            <a:srgbClr val="A4A3A4"/>
          </p15:clr>
        </p15:guide>
        <p15:guide id="2" pos="2236">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drewwade@blueyonder.co.uk" initials="a" lastIdx="2" clrIdx="0">
    <p:extLst>
      <p:ext uri="{19B8F6BF-5375-455C-9EA6-DF929625EA0E}">
        <p15:presenceInfo xmlns:p15="http://schemas.microsoft.com/office/powerpoint/2012/main" userId="c87f5fd422b648e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D3D3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E343FEF-EA7A-423D-A18F-E626320944B6}" v="2" dt="2024-08-07T11:17:45.6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602" autoAdjust="0"/>
    <p:restoredTop sz="85822" autoAdjust="0"/>
  </p:normalViewPr>
  <p:slideViewPr>
    <p:cSldViewPr snapToGrid="0" showGuides="1">
      <p:cViewPr varScale="1">
        <p:scale>
          <a:sx n="144" d="100"/>
          <a:sy n="144" d="100"/>
        </p:scale>
        <p:origin x="816" y="-776"/>
      </p:cViewPr>
      <p:guideLst>
        <p:guide orient="horz" pos="2160"/>
        <p:guide pos="2880"/>
        <p:guide orient="horz" pos="162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7812"/>
    </p:cViewPr>
  </p:sorterViewPr>
  <p:notesViewPr>
    <p:cSldViewPr snapToGrid="0">
      <p:cViewPr varScale="1">
        <p:scale>
          <a:sx n="80" d="100"/>
          <a:sy n="80" d="100"/>
        </p:scale>
        <p:origin x="-3906" y="-84"/>
      </p:cViewPr>
      <p:guideLst>
        <p:guide orient="horz" pos="3223"/>
        <p:guide pos="223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commentAuthors" Target="commentAuthors.xml"/><Relationship Id="rId11" Type="http://schemas.microsoft.com/office/2016/11/relationships/changesInfo" Target="changesInfos/changesInfo1.xml"/><Relationship Id="rId5" Type="http://schemas.openxmlformats.org/officeDocument/2006/relationships/handoutMaster" Target="handoutMasters/handoutMaster1.xml"/><Relationship Id="rId10" Type="http://schemas.openxmlformats.org/officeDocument/2006/relationships/tableStyles" Target="tableStyles.xml"/><Relationship Id="rId4" Type="http://schemas.openxmlformats.org/officeDocument/2006/relationships/notesMaster" Target="notesMasters/notes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w Wade" userId="c87f5fd422b648eb" providerId="LiveId" clId="{AE343FEF-EA7A-423D-A18F-E626320944B6}"/>
    <pc:docChg chg="custSel addSld delSld modSld sldOrd modSection">
      <pc:chgData name="Andrew Wade" userId="c87f5fd422b648eb" providerId="LiveId" clId="{AE343FEF-EA7A-423D-A18F-E626320944B6}" dt="2024-08-07T11:20:33.828" v="69" actId="14100"/>
      <pc:docMkLst>
        <pc:docMk/>
      </pc:docMkLst>
      <pc:sldChg chg="del">
        <pc:chgData name="Andrew Wade" userId="c87f5fd422b648eb" providerId="LiveId" clId="{AE343FEF-EA7A-423D-A18F-E626320944B6}" dt="2024-08-07T11:17:14.991" v="46" actId="2696"/>
        <pc:sldMkLst>
          <pc:docMk/>
          <pc:sldMk cId="2443241055" sldId="486"/>
        </pc:sldMkLst>
      </pc:sldChg>
      <pc:sldChg chg="addSp delSp modSp mod ord">
        <pc:chgData name="Andrew Wade" userId="c87f5fd422b648eb" providerId="LiveId" clId="{AE343FEF-EA7A-423D-A18F-E626320944B6}" dt="2024-08-07T11:19:11.699" v="61" actId="207"/>
        <pc:sldMkLst>
          <pc:docMk/>
          <pc:sldMk cId="4115539210" sldId="487"/>
        </pc:sldMkLst>
        <pc:spChg chg="mod">
          <ac:chgData name="Andrew Wade" userId="c87f5fd422b648eb" providerId="LiveId" clId="{AE343FEF-EA7A-423D-A18F-E626320944B6}" dt="2024-08-07T11:16:35.374" v="39" actId="6549"/>
          <ac:spMkLst>
            <pc:docMk/>
            <pc:sldMk cId="4115539210" sldId="487"/>
            <ac:spMk id="3" creationId="{89F9725F-C97F-AD97-9D17-B3FD9CC8883B}"/>
          </ac:spMkLst>
        </pc:spChg>
        <pc:spChg chg="mod">
          <ac:chgData name="Andrew Wade" userId="c87f5fd422b648eb" providerId="LiveId" clId="{AE343FEF-EA7A-423D-A18F-E626320944B6}" dt="2024-08-07T11:19:11.699" v="61" actId="207"/>
          <ac:spMkLst>
            <pc:docMk/>
            <pc:sldMk cId="4115539210" sldId="487"/>
            <ac:spMk id="4" creationId="{7533F58F-0D73-0A89-5521-1C5B319C3AA8}"/>
          </ac:spMkLst>
        </pc:spChg>
        <pc:spChg chg="add del mod">
          <ac:chgData name="Andrew Wade" userId="c87f5fd422b648eb" providerId="LiveId" clId="{AE343FEF-EA7A-423D-A18F-E626320944B6}" dt="2024-08-07T11:17:45.607" v="53"/>
          <ac:spMkLst>
            <pc:docMk/>
            <pc:sldMk cId="4115539210" sldId="487"/>
            <ac:spMk id="5" creationId="{358A1694-DC11-9444-10FD-0BC6F41EDE10}"/>
          </ac:spMkLst>
        </pc:spChg>
        <pc:picChg chg="del">
          <ac:chgData name="Andrew Wade" userId="c87f5fd422b648eb" providerId="LiveId" clId="{AE343FEF-EA7A-423D-A18F-E626320944B6}" dt="2024-08-07T11:16:39.888" v="40" actId="21"/>
          <ac:picMkLst>
            <pc:docMk/>
            <pc:sldMk cId="4115539210" sldId="487"/>
            <ac:picMk id="6" creationId="{B16D7333-6371-DC98-1404-CA8A5FBFFCB8}"/>
          </ac:picMkLst>
        </pc:picChg>
        <pc:picChg chg="add mod">
          <ac:chgData name="Andrew Wade" userId="c87f5fd422b648eb" providerId="LiveId" clId="{AE343FEF-EA7A-423D-A18F-E626320944B6}" dt="2024-08-07T11:17:46.405" v="55" actId="962"/>
          <ac:picMkLst>
            <pc:docMk/>
            <pc:sldMk cId="4115539210" sldId="487"/>
            <ac:picMk id="18" creationId="{2111C317-703F-EFD0-BAC9-0D05A6CA0158}"/>
          </ac:picMkLst>
        </pc:picChg>
      </pc:sldChg>
      <pc:sldChg chg="addSp delSp modSp add mod">
        <pc:chgData name="Andrew Wade" userId="c87f5fd422b648eb" providerId="LiveId" clId="{AE343FEF-EA7A-423D-A18F-E626320944B6}" dt="2024-08-07T11:20:33.828" v="69" actId="14100"/>
        <pc:sldMkLst>
          <pc:docMk/>
          <pc:sldMk cId="3073443205" sldId="488"/>
        </pc:sldMkLst>
        <pc:spChg chg="mod">
          <ac:chgData name="Andrew Wade" userId="c87f5fd422b648eb" providerId="LiveId" clId="{AE343FEF-EA7A-423D-A18F-E626320944B6}" dt="2024-08-07T11:20:33.828" v="69" actId="14100"/>
          <ac:spMkLst>
            <pc:docMk/>
            <pc:sldMk cId="3073443205" sldId="488"/>
            <ac:spMk id="4" creationId="{7533F58F-0D73-0A89-5521-1C5B319C3AA8}"/>
          </ac:spMkLst>
        </pc:spChg>
        <pc:spChg chg="del">
          <ac:chgData name="Andrew Wade" userId="c87f5fd422b648eb" providerId="LiveId" clId="{AE343FEF-EA7A-423D-A18F-E626320944B6}" dt="2024-08-07T11:17:35.516" v="48"/>
          <ac:spMkLst>
            <pc:docMk/>
            <pc:sldMk cId="3073443205" sldId="488"/>
            <ac:spMk id="5" creationId="{358A1694-DC11-9444-10FD-0BC6F41EDE10}"/>
          </ac:spMkLst>
        </pc:spChg>
        <pc:picChg chg="add mod">
          <ac:chgData name="Andrew Wade" userId="c87f5fd422b648eb" providerId="LiveId" clId="{AE343FEF-EA7A-423D-A18F-E626320944B6}" dt="2024-08-07T11:17:37.531" v="50" actId="962"/>
          <ac:picMkLst>
            <pc:docMk/>
            <pc:sldMk cId="3073443205" sldId="488"/>
            <ac:picMk id="6" creationId="{64C43C3A-2BDB-22CA-F255-7648FAE35F3A}"/>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90FAF11-B041-491D-84A9-C4F76C39686A}"/>
              </a:ext>
            </a:extLst>
          </p:cNvPr>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endParaRPr lang="en-GB"/>
          </a:p>
        </p:txBody>
      </p:sp>
      <p:sp>
        <p:nvSpPr>
          <p:cNvPr id="3" name="Date Placeholder 2">
            <a:extLst>
              <a:ext uri="{FF2B5EF4-FFF2-40B4-BE49-F238E27FC236}">
                <a16:creationId xmlns:a16="http://schemas.microsoft.com/office/drawing/2014/main" id="{EB98E343-5F82-4641-9F1D-769DED5A5AA0}"/>
              </a:ext>
            </a:extLst>
          </p:cNvPr>
          <p:cNvSpPr>
            <a:spLocks noGrp="1"/>
          </p:cNvSpPr>
          <p:nvPr>
            <p:ph type="dt" sz="quarter" idx="1"/>
          </p:nvPr>
        </p:nvSpPr>
        <p:spPr>
          <a:xfrm>
            <a:off x="4021294" y="0"/>
            <a:ext cx="3076363" cy="513508"/>
          </a:xfrm>
          <a:prstGeom prst="rect">
            <a:avLst/>
          </a:prstGeom>
        </p:spPr>
        <p:txBody>
          <a:bodyPr vert="horz" lIns="99048" tIns="49524" rIns="99048" bIns="49524" rtlCol="0"/>
          <a:lstStyle>
            <a:lvl1pPr algn="r">
              <a:defRPr sz="1300"/>
            </a:lvl1pPr>
          </a:lstStyle>
          <a:p>
            <a:fld id="{622355D3-2135-4A74-8075-BC6DF9B460BF}" type="datetimeFigureOut">
              <a:rPr lang="en-GB" smtClean="0"/>
              <a:t>26/07/2026</a:t>
            </a:fld>
            <a:endParaRPr lang="en-GB"/>
          </a:p>
        </p:txBody>
      </p:sp>
      <p:sp>
        <p:nvSpPr>
          <p:cNvPr id="4" name="Footer Placeholder 3">
            <a:extLst>
              <a:ext uri="{FF2B5EF4-FFF2-40B4-BE49-F238E27FC236}">
                <a16:creationId xmlns:a16="http://schemas.microsoft.com/office/drawing/2014/main" id="{8C415CB9-BE82-488B-A815-B01D14451DA8}"/>
              </a:ext>
            </a:extLst>
          </p:cNvPr>
          <p:cNvSpPr>
            <a:spLocks noGrp="1"/>
          </p:cNvSpPr>
          <p:nvPr>
            <p:ph type="ftr" sz="quarter" idx="2"/>
          </p:nvPr>
        </p:nvSpPr>
        <p:spPr>
          <a:xfrm>
            <a:off x="0" y="9721107"/>
            <a:ext cx="3076363" cy="513507"/>
          </a:xfrm>
          <a:prstGeom prst="rect">
            <a:avLst/>
          </a:prstGeom>
        </p:spPr>
        <p:txBody>
          <a:bodyPr vert="horz" lIns="99048" tIns="49524" rIns="99048" bIns="49524" rtlCol="0" anchor="b"/>
          <a:lstStyle>
            <a:lvl1pPr algn="l">
              <a:defRPr sz="1300"/>
            </a:lvl1pPr>
          </a:lstStyle>
          <a:p>
            <a:endParaRPr lang="en-GB"/>
          </a:p>
        </p:txBody>
      </p:sp>
      <p:sp>
        <p:nvSpPr>
          <p:cNvPr id="5" name="Slide Number Placeholder 4">
            <a:extLst>
              <a:ext uri="{FF2B5EF4-FFF2-40B4-BE49-F238E27FC236}">
                <a16:creationId xmlns:a16="http://schemas.microsoft.com/office/drawing/2014/main" id="{86262CF3-5E8F-4357-8E25-FC1763BD30AD}"/>
              </a:ext>
            </a:extLst>
          </p:cNvPr>
          <p:cNvSpPr>
            <a:spLocks noGrp="1"/>
          </p:cNvSpPr>
          <p:nvPr>
            <p:ph type="sldNum" sz="quarter" idx="3"/>
          </p:nvPr>
        </p:nvSpPr>
        <p:spPr>
          <a:xfrm>
            <a:off x="4021294" y="9721107"/>
            <a:ext cx="3076363" cy="513507"/>
          </a:xfrm>
          <a:prstGeom prst="rect">
            <a:avLst/>
          </a:prstGeom>
        </p:spPr>
        <p:txBody>
          <a:bodyPr vert="horz" lIns="99048" tIns="49524" rIns="99048" bIns="49524" rtlCol="0" anchor="b"/>
          <a:lstStyle>
            <a:lvl1pPr algn="r">
              <a:defRPr sz="1300"/>
            </a:lvl1pPr>
          </a:lstStyle>
          <a:p>
            <a:fld id="{50B93C27-3F91-4430-B94C-DDC1BAA03813}" type="slidenum">
              <a:rPr lang="en-GB" smtClean="0"/>
              <a:t>‹#›</a:t>
            </a:fld>
            <a:endParaRPr lang="en-GB"/>
          </a:p>
        </p:txBody>
      </p:sp>
    </p:spTree>
    <p:extLst>
      <p:ext uri="{BB962C8B-B14F-4D97-AF65-F5344CB8AC3E}">
        <p14:creationId xmlns:p14="http://schemas.microsoft.com/office/powerpoint/2010/main" val="39561494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endParaRPr lang="en-GB"/>
          </a:p>
        </p:txBody>
      </p:sp>
      <p:sp>
        <p:nvSpPr>
          <p:cNvPr id="3" name="Date Placeholder 2"/>
          <p:cNvSpPr>
            <a:spLocks noGrp="1"/>
          </p:cNvSpPr>
          <p:nvPr>
            <p:ph type="dt" idx="1"/>
          </p:nvPr>
        </p:nvSpPr>
        <p:spPr>
          <a:xfrm>
            <a:off x="4021294" y="0"/>
            <a:ext cx="3076363" cy="513508"/>
          </a:xfrm>
          <a:prstGeom prst="rect">
            <a:avLst/>
          </a:prstGeom>
        </p:spPr>
        <p:txBody>
          <a:bodyPr vert="horz" lIns="99048" tIns="49524" rIns="99048" bIns="49524" rtlCol="0"/>
          <a:lstStyle>
            <a:lvl1pPr algn="r">
              <a:defRPr sz="1300"/>
            </a:lvl1pPr>
          </a:lstStyle>
          <a:p>
            <a:fld id="{22C5EC86-FAC9-410C-9BDE-956EA9C802BC}" type="datetimeFigureOut">
              <a:rPr lang="en-GB" smtClean="0"/>
              <a:t>26/07/2026</a:t>
            </a:fld>
            <a:endParaRPr lang="en-GB"/>
          </a:p>
        </p:txBody>
      </p:sp>
      <p:sp>
        <p:nvSpPr>
          <p:cNvPr id="4" name="Slide Image Placeholder 3"/>
          <p:cNvSpPr>
            <a:spLocks noGrp="1" noRot="1" noChangeAspect="1"/>
          </p:cNvSpPr>
          <p:nvPr>
            <p:ph type="sldImg" idx="2"/>
          </p:nvPr>
        </p:nvSpPr>
        <p:spPr>
          <a:xfrm>
            <a:off x="479425" y="1279525"/>
            <a:ext cx="6140450" cy="3454400"/>
          </a:xfrm>
          <a:prstGeom prst="rect">
            <a:avLst/>
          </a:prstGeom>
          <a:noFill/>
          <a:ln w="12700">
            <a:solidFill>
              <a:prstClr val="black"/>
            </a:solidFill>
          </a:ln>
        </p:spPr>
        <p:txBody>
          <a:bodyPr vert="horz" lIns="99048" tIns="49524" rIns="99048" bIns="49524" rtlCol="0" anchor="ctr"/>
          <a:lstStyle/>
          <a:p>
            <a:endParaRPr lang="en-GB"/>
          </a:p>
        </p:txBody>
      </p:sp>
      <p:sp>
        <p:nvSpPr>
          <p:cNvPr id="5" name="Notes Placeholder 4"/>
          <p:cNvSpPr>
            <a:spLocks noGrp="1"/>
          </p:cNvSpPr>
          <p:nvPr>
            <p:ph type="body" sz="quarter" idx="3"/>
          </p:nvPr>
        </p:nvSpPr>
        <p:spPr>
          <a:xfrm>
            <a:off x="709930" y="4925407"/>
            <a:ext cx="5679440" cy="4029879"/>
          </a:xfrm>
          <a:prstGeom prst="rect">
            <a:avLst/>
          </a:prstGeom>
        </p:spPr>
        <p:txBody>
          <a:bodyPr vert="horz" lIns="99048" tIns="49524" rIns="99048" bIns="49524"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721107"/>
            <a:ext cx="3076363" cy="513507"/>
          </a:xfrm>
          <a:prstGeom prst="rect">
            <a:avLst/>
          </a:prstGeom>
        </p:spPr>
        <p:txBody>
          <a:bodyPr vert="horz" lIns="99048" tIns="49524" rIns="99048" bIns="49524" rtlCol="0" anchor="b"/>
          <a:lstStyle>
            <a:lvl1pPr algn="l">
              <a:defRPr sz="1300"/>
            </a:lvl1pPr>
          </a:lstStyle>
          <a:p>
            <a:endParaRPr lang="en-GB"/>
          </a:p>
        </p:txBody>
      </p:sp>
      <p:sp>
        <p:nvSpPr>
          <p:cNvPr id="7" name="Slide Number Placeholder 6"/>
          <p:cNvSpPr>
            <a:spLocks noGrp="1"/>
          </p:cNvSpPr>
          <p:nvPr>
            <p:ph type="sldNum" sz="quarter" idx="5"/>
          </p:nvPr>
        </p:nvSpPr>
        <p:spPr>
          <a:xfrm>
            <a:off x="4021294" y="9721107"/>
            <a:ext cx="3076363" cy="513507"/>
          </a:xfrm>
          <a:prstGeom prst="rect">
            <a:avLst/>
          </a:prstGeom>
        </p:spPr>
        <p:txBody>
          <a:bodyPr vert="horz" lIns="99048" tIns="49524" rIns="99048" bIns="49524" rtlCol="0" anchor="b"/>
          <a:lstStyle>
            <a:lvl1pPr algn="r">
              <a:defRPr sz="1300"/>
            </a:lvl1pPr>
          </a:lstStyle>
          <a:p>
            <a:fld id="{7247E48A-B93D-4429-9AAD-6D160EA7DBA7}" type="slidenum">
              <a:rPr lang="en-GB" smtClean="0"/>
              <a:t>‹#›</a:t>
            </a:fld>
            <a:endParaRPr lang="en-GB"/>
          </a:p>
        </p:txBody>
      </p:sp>
    </p:spTree>
    <p:extLst>
      <p:ext uri="{BB962C8B-B14F-4D97-AF65-F5344CB8AC3E}">
        <p14:creationId xmlns:p14="http://schemas.microsoft.com/office/powerpoint/2010/main" val="181134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0AB72-CFDA-4584-B5F6-E7C894424F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C83AF4-9F6E-9327-5BA2-896D3087C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B09519-2995-0743-F7E4-E5D5D4038E2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413B496-6596-7BEC-0F1A-4D323FDD0B9C}"/>
              </a:ext>
            </a:extLst>
          </p:cNvPr>
          <p:cNvSpPr>
            <a:spLocks noGrp="1"/>
          </p:cNvSpPr>
          <p:nvPr>
            <p:ph type="sldNum" sz="quarter" idx="10"/>
          </p:nvPr>
        </p:nvSpPr>
        <p:spPr/>
        <p:txBody>
          <a:bodyPr/>
          <a:lstStyle/>
          <a:p>
            <a:fld id="{7247E48A-B93D-4429-9AAD-6D160EA7DBA7}" type="slidenum">
              <a:rPr lang="en-GB" smtClean="0"/>
              <a:t>1</a:t>
            </a:fld>
            <a:endParaRPr lang="en-GB"/>
          </a:p>
        </p:txBody>
      </p:sp>
    </p:spTree>
    <p:extLst>
      <p:ext uri="{BB962C8B-B14F-4D97-AF65-F5344CB8AC3E}">
        <p14:creationId xmlns:p14="http://schemas.microsoft.com/office/powerpoint/2010/main" val="15782856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B4F803-CF84-6151-0BC7-97C73F64B0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7BD306-CEBE-9F75-FC5A-B066AEA1E6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016EC6-5002-186C-7C13-4B9B75B4F83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CB14E61-5BE3-C507-EBFF-92D3555FBBEF}"/>
              </a:ext>
            </a:extLst>
          </p:cNvPr>
          <p:cNvSpPr>
            <a:spLocks noGrp="1"/>
          </p:cNvSpPr>
          <p:nvPr>
            <p:ph type="sldNum" sz="quarter" idx="10"/>
          </p:nvPr>
        </p:nvSpPr>
        <p:spPr/>
        <p:txBody>
          <a:bodyPr/>
          <a:lstStyle/>
          <a:p>
            <a:fld id="{7247E48A-B93D-4429-9AAD-6D160EA7DBA7}" type="slidenum">
              <a:rPr lang="en-GB" smtClean="0"/>
              <a:t>2</a:t>
            </a:fld>
            <a:endParaRPr lang="en-GB"/>
          </a:p>
        </p:txBody>
      </p:sp>
    </p:spTree>
    <p:extLst>
      <p:ext uri="{BB962C8B-B14F-4D97-AF65-F5344CB8AC3E}">
        <p14:creationId xmlns:p14="http://schemas.microsoft.com/office/powerpoint/2010/main" val="39311979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77688" y="3348021"/>
            <a:ext cx="8348869" cy="895988"/>
          </a:xfrm>
        </p:spPr>
        <p:txBody>
          <a:bodyPr wrap="none" anchor="t">
            <a:normAutofit/>
          </a:bodyPr>
          <a:lstStyle>
            <a:lvl1pPr algn="l" defTabSz="685800" rtl="0" eaLnBrk="1" latinLnBrk="0" hangingPunct="1">
              <a:lnSpc>
                <a:spcPct val="90000"/>
              </a:lnSpc>
              <a:spcBef>
                <a:spcPct val="0"/>
              </a:spcBef>
              <a:buNone/>
              <a:defRPr lang="en-US" sz="4400" b="0" kern="1200" dirty="0">
                <a:solidFill>
                  <a:srgbClr val="3D3D3C"/>
                </a:solidFill>
                <a:latin typeface="Arial" panose="020B0604020202020204" pitchFamily="34" charset="0"/>
                <a:ea typeface="+mj-ea"/>
                <a:cs typeface="+mj-cs"/>
              </a:defRPr>
            </a:lvl1pPr>
          </a:lstStyle>
          <a:p>
            <a:r>
              <a:rPr lang="en-US"/>
              <a:t>Click to edit Master title style</a:t>
            </a:r>
            <a:endParaRPr lang="en-US" dirty="0"/>
          </a:p>
        </p:txBody>
      </p:sp>
      <p:sp>
        <p:nvSpPr>
          <p:cNvPr id="3" name="Subtitle 2"/>
          <p:cNvSpPr>
            <a:spLocks noGrp="1"/>
          </p:cNvSpPr>
          <p:nvPr>
            <p:ph type="subTitle" idx="1"/>
          </p:nvPr>
        </p:nvSpPr>
        <p:spPr>
          <a:xfrm>
            <a:off x="377686" y="2872409"/>
            <a:ext cx="8348869" cy="463892"/>
          </a:xfrm>
        </p:spPr>
        <p:txBody>
          <a:bodyPr anchor="b">
            <a:normAutofit/>
          </a:bodyPr>
          <a:lstStyle>
            <a:lvl1pPr marL="0" indent="0" algn="l">
              <a:buNone/>
              <a:defRPr sz="2400" b="0">
                <a:solidFill>
                  <a:srgbClr val="3D3D3C"/>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pPr>
              <a:defRPr/>
            </a:pPr>
            <a:fld id="{111664F0-4563-4CBA-A6FA-DD2AEB7A5845}" type="datetime1">
              <a:rPr lang="en-US" smtClean="0"/>
              <a:t>7/26/26</a:t>
            </a:fld>
            <a:endParaRPr lang="en-GB"/>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109588704"/>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stretch>
            <a:fillRect/>
          </a:stretch>
        </p:blipFill>
        <p:spPr>
          <a:xfrm>
            <a:off x="6516217" y="4029912"/>
            <a:ext cx="2399435" cy="274344"/>
          </a:xfrm>
          <a:prstGeom prst="rect">
            <a:avLst/>
          </a:prstGeom>
        </p:spPr>
      </p:pic>
    </p:spTree>
    <p:extLst>
      <p:ext uri="{BB962C8B-B14F-4D97-AF65-F5344CB8AC3E}">
        <p14:creationId xmlns:p14="http://schemas.microsoft.com/office/powerpoint/2010/main" val="4241962405"/>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cSld name="2_Title Only">
    <p:spTree>
      <p:nvGrpSpPr>
        <p:cNvPr id="1" name=""/>
        <p:cNvGrpSpPr/>
        <p:nvPr/>
      </p:nvGrpSpPr>
      <p:grpSpPr>
        <a:xfrm>
          <a:off x="0" y="0"/>
          <a:ext cx="0" cy="0"/>
          <a:chOff x="0" y="0"/>
          <a:chExt cx="0" cy="0"/>
        </a:xfrm>
      </p:grpSpPr>
      <p:sp>
        <p:nvSpPr>
          <p:cNvPr id="2" name="Title 1"/>
          <p:cNvSpPr>
            <a:spLocks noGrp="1"/>
          </p:cNvSpPr>
          <p:nvPr>
            <p:ph type="title"/>
          </p:nvPr>
        </p:nvSpPr>
        <p:spPr>
          <a:xfrm>
            <a:off x="347870" y="205979"/>
            <a:ext cx="8418443" cy="4363640"/>
          </a:xfrm>
        </p:spPr>
        <p:txBody>
          <a:bodyPr/>
          <a:lstStyle/>
          <a:p>
            <a:r>
              <a:rPr lang="en-US"/>
              <a:t>Click to edit Master title style</a:t>
            </a:r>
            <a:endParaRPr lang="en-GB" dirty="0"/>
          </a:p>
        </p:txBody>
      </p:sp>
      <p:sp>
        <p:nvSpPr>
          <p:cNvPr id="3" name="Date Placeholder 3"/>
          <p:cNvSpPr>
            <a:spLocks noGrp="1"/>
          </p:cNvSpPr>
          <p:nvPr>
            <p:ph type="dt" sz="half" idx="10"/>
          </p:nvPr>
        </p:nvSpPr>
        <p:spPr/>
        <p:txBody>
          <a:bodyPr/>
          <a:lstStyle>
            <a:lvl1pPr>
              <a:defRPr/>
            </a:lvl1pPr>
          </a:lstStyle>
          <a:p>
            <a:pPr>
              <a:defRPr/>
            </a:pPr>
            <a:fld id="{83CCE42A-0676-4517-9366-E955CB8CEB05}" type="datetime1">
              <a:rPr lang="en-US" smtClean="0">
                <a:solidFill>
                  <a:srgbClr val="000000">
                    <a:tint val="75000"/>
                  </a:srgbClr>
                </a:solidFill>
              </a:rPr>
              <a:t>7/26/26</a:t>
            </a:fld>
            <a:endParaRPr lang="en-GB">
              <a:solidFill>
                <a:srgbClr val="000000">
                  <a:tint val="75000"/>
                </a:srgbClr>
              </a:solidFill>
            </a:endParaRPr>
          </a:p>
        </p:txBody>
      </p:sp>
      <p:sp>
        <p:nvSpPr>
          <p:cNvPr id="4" name="Footer Placeholder 4"/>
          <p:cNvSpPr>
            <a:spLocks noGrp="1"/>
          </p:cNvSpPr>
          <p:nvPr>
            <p:ph type="ftr" sz="quarter" idx="11"/>
          </p:nvPr>
        </p:nvSpPr>
        <p:spPr/>
        <p:txBody>
          <a:bodyPr/>
          <a:lstStyle>
            <a:lvl1pPr>
              <a:defRPr/>
            </a:lvl1pPr>
          </a:lstStyle>
          <a:p>
            <a:pPr>
              <a:defRPr/>
            </a:pPr>
            <a:endParaRPr lang="en-GB">
              <a:solidFill>
                <a:srgbClr val="000000">
                  <a:tint val="75000"/>
                </a:srgbClr>
              </a:solidFill>
            </a:endParaRPr>
          </a:p>
        </p:txBody>
      </p:sp>
      <p:sp>
        <p:nvSpPr>
          <p:cNvPr id="5" name="Slide Number Placeholder 5"/>
          <p:cNvSpPr>
            <a:spLocks noGrp="1"/>
          </p:cNvSpPr>
          <p:nvPr>
            <p:ph type="sldNum" sz="quarter" idx="12"/>
          </p:nvPr>
        </p:nvSpPr>
        <p:spPr/>
        <p:txBody>
          <a:bodyPr/>
          <a:lstStyle>
            <a:lvl1pPr>
              <a:defRPr/>
            </a:lvl1pPr>
          </a:lstStyle>
          <a:p>
            <a:pPr>
              <a:defRPr/>
            </a:pPr>
            <a:fld id="{F5CF7FE0-638E-4F96-981B-CE47DB4E6266}" type="slidenum">
              <a:rPr lang="en-GB">
                <a:solidFill>
                  <a:srgbClr val="000000">
                    <a:tint val="75000"/>
                  </a:srgbClr>
                </a:solidFill>
              </a:rPr>
              <a:pPr>
                <a:defRPr/>
              </a:pPr>
              <a:t>‹#›</a:t>
            </a:fld>
            <a:endParaRPr lang="en-GB">
              <a:solidFill>
                <a:srgbClr val="000000">
                  <a:tint val="75000"/>
                </a:srgbClr>
              </a:solidFill>
            </a:endParaRPr>
          </a:p>
        </p:txBody>
      </p:sp>
    </p:spTree>
    <p:extLst>
      <p:ext uri="{BB962C8B-B14F-4D97-AF65-F5344CB8AC3E}">
        <p14:creationId xmlns:p14="http://schemas.microsoft.com/office/powerpoint/2010/main" val="2332952198"/>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Just body text">
    <p:spTree>
      <p:nvGrpSpPr>
        <p:cNvPr id="1" name=""/>
        <p:cNvGrpSpPr/>
        <p:nvPr/>
      </p:nvGrpSpPr>
      <p:grpSpPr>
        <a:xfrm>
          <a:off x="0" y="0"/>
          <a:ext cx="0" cy="0"/>
          <a:chOff x="0" y="0"/>
          <a:chExt cx="0" cy="0"/>
        </a:xfrm>
      </p:grpSpPr>
      <p:sp>
        <p:nvSpPr>
          <p:cNvPr id="2" name="Title 1"/>
          <p:cNvSpPr>
            <a:spLocks noGrp="1"/>
          </p:cNvSpPr>
          <p:nvPr>
            <p:ph type="title"/>
          </p:nvPr>
        </p:nvSpPr>
        <p:spPr>
          <a:xfrm>
            <a:off x="347870" y="1091443"/>
            <a:ext cx="8418443" cy="674031"/>
          </a:xfrm>
        </p:spPr>
        <p:txBody>
          <a:bodyPr anchor="t" anchorCtr="0">
            <a:spAutoFit/>
          </a:bodyPr>
          <a:lstStyle/>
          <a:p>
            <a:r>
              <a:rPr lang="en-US"/>
              <a:t>Click to edit Master title style</a:t>
            </a:r>
            <a:endParaRPr lang="en-GB" dirty="0"/>
          </a:p>
        </p:txBody>
      </p:sp>
      <p:sp>
        <p:nvSpPr>
          <p:cNvPr id="3" name="Date Placeholder 3"/>
          <p:cNvSpPr>
            <a:spLocks noGrp="1"/>
          </p:cNvSpPr>
          <p:nvPr>
            <p:ph type="dt" sz="half" idx="10"/>
          </p:nvPr>
        </p:nvSpPr>
        <p:spPr/>
        <p:txBody>
          <a:bodyPr/>
          <a:lstStyle>
            <a:lvl1pPr>
              <a:defRPr/>
            </a:lvl1pPr>
          </a:lstStyle>
          <a:p>
            <a:pPr>
              <a:defRPr/>
            </a:pPr>
            <a:fld id="{83CCE42A-0676-4517-9366-E955CB8CEB05}" type="datetime1">
              <a:rPr lang="en-US" smtClean="0">
                <a:solidFill>
                  <a:srgbClr val="000000">
                    <a:tint val="75000"/>
                  </a:srgbClr>
                </a:solidFill>
              </a:rPr>
              <a:t>7/26/26</a:t>
            </a:fld>
            <a:endParaRPr lang="en-GB">
              <a:solidFill>
                <a:srgbClr val="000000">
                  <a:tint val="75000"/>
                </a:srgbClr>
              </a:solidFill>
            </a:endParaRPr>
          </a:p>
        </p:txBody>
      </p:sp>
      <p:sp>
        <p:nvSpPr>
          <p:cNvPr id="4" name="Footer Placeholder 4"/>
          <p:cNvSpPr>
            <a:spLocks noGrp="1"/>
          </p:cNvSpPr>
          <p:nvPr>
            <p:ph type="ftr" sz="quarter" idx="11"/>
          </p:nvPr>
        </p:nvSpPr>
        <p:spPr/>
        <p:txBody>
          <a:bodyPr/>
          <a:lstStyle>
            <a:lvl1pPr>
              <a:defRPr/>
            </a:lvl1pPr>
          </a:lstStyle>
          <a:p>
            <a:pPr>
              <a:defRPr/>
            </a:pPr>
            <a:endParaRPr lang="en-GB">
              <a:solidFill>
                <a:srgbClr val="000000">
                  <a:tint val="75000"/>
                </a:srgbClr>
              </a:solidFill>
            </a:endParaRPr>
          </a:p>
        </p:txBody>
      </p:sp>
      <p:sp>
        <p:nvSpPr>
          <p:cNvPr id="5" name="Slide Number Placeholder 5"/>
          <p:cNvSpPr>
            <a:spLocks noGrp="1"/>
          </p:cNvSpPr>
          <p:nvPr>
            <p:ph type="sldNum" sz="quarter" idx="12"/>
          </p:nvPr>
        </p:nvSpPr>
        <p:spPr>
          <a:xfrm>
            <a:off x="6738730" y="4767264"/>
            <a:ext cx="2057400" cy="273844"/>
          </a:xfrm>
        </p:spPr>
        <p:txBody>
          <a:bodyPr/>
          <a:lstStyle>
            <a:lvl1pPr>
              <a:defRPr/>
            </a:lvl1pPr>
          </a:lstStyle>
          <a:p>
            <a:pPr>
              <a:defRPr/>
            </a:pPr>
            <a:fld id="{F5CF7FE0-638E-4F96-981B-CE47DB4E6266}" type="slidenum">
              <a:rPr lang="en-GB">
                <a:solidFill>
                  <a:srgbClr val="000000">
                    <a:tint val="75000"/>
                  </a:srgbClr>
                </a:solidFill>
              </a:rPr>
              <a:pPr>
                <a:defRPr/>
              </a:pPr>
              <a:t>‹#›</a:t>
            </a:fld>
            <a:endParaRPr lang="en-GB">
              <a:solidFill>
                <a:srgbClr val="000000">
                  <a:tint val="75000"/>
                </a:srgbClr>
              </a:solidFill>
            </a:endParaRPr>
          </a:p>
        </p:txBody>
      </p:sp>
    </p:spTree>
    <p:extLst>
      <p:ext uri="{BB962C8B-B14F-4D97-AF65-F5344CB8AC3E}">
        <p14:creationId xmlns:p14="http://schemas.microsoft.com/office/powerpoint/2010/main" val="572118088"/>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Songs Centred">
    <p:spTree>
      <p:nvGrpSpPr>
        <p:cNvPr id="1" name=""/>
        <p:cNvGrpSpPr/>
        <p:nvPr/>
      </p:nvGrpSpPr>
      <p:grpSpPr>
        <a:xfrm>
          <a:off x="0" y="0"/>
          <a:ext cx="0" cy="0"/>
          <a:chOff x="0" y="0"/>
          <a:chExt cx="0" cy="0"/>
        </a:xfrm>
      </p:grpSpPr>
      <p:sp>
        <p:nvSpPr>
          <p:cNvPr id="6" name="Rectangle 5"/>
          <p:cNvSpPr/>
          <p:nvPr userDrawn="1"/>
        </p:nvSpPr>
        <p:spPr>
          <a:xfrm>
            <a:off x="0" y="4725786"/>
            <a:ext cx="9144000" cy="417714"/>
          </a:xfrm>
          <a:prstGeom prst="rect">
            <a:avLst/>
          </a:prstGeom>
          <a:solidFill>
            <a:srgbClr val="3D3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2" name="Title 1"/>
          <p:cNvSpPr>
            <a:spLocks noGrp="1"/>
          </p:cNvSpPr>
          <p:nvPr>
            <p:ph type="title"/>
          </p:nvPr>
        </p:nvSpPr>
        <p:spPr>
          <a:xfrm>
            <a:off x="397567" y="387624"/>
            <a:ext cx="8348869" cy="674031"/>
          </a:xfrm>
        </p:spPr>
        <p:txBody>
          <a:bodyPr anchor="t" anchorCtr="0">
            <a:spAutoFit/>
          </a:bodyPr>
          <a:lstStyle>
            <a:lvl1pPr algn="ctr">
              <a:defRPr lang="en-US" sz="4200" b="0" kern="1200" dirty="0" smtClean="0">
                <a:ln w="6350">
                  <a:noFill/>
                </a:ln>
                <a:solidFill>
                  <a:srgbClr val="3D3D3C"/>
                </a:solidFill>
                <a:effectLst>
                  <a:glow>
                    <a:schemeClr val="bg1"/>
                  </a:glow>
                </a:effectLst>
                <a:latin typeface="Arial" panose="020B0604020202020204" pitchFamily="34" charset="0"/>
                <a:ea typeface="+mj-ea"/>
                <a:cs typeface="+mj-cs"/>
              </a:defRPr>
            </a:lvl1p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1534638"/>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Blank No Base Bar">
    <p:spTree>
      <p:nvGrpSpPr>
        <p:cNvPr id="1" name=""/>
        <p:cNvGrpSpPr/>
        <p:nvPr/>
      </p:nvGrpSpPr>
      <p:grpSpPr>
        <a:xfrm>
          <a:off x="0" y="0"/>
          <a:ext cx="0" cy="0"/>
          <a:chOff x="0" y="0"/>
          <a:chExt cx="0" cy="0"/>
        </a:xfrm>
      </p:grpSpPr>
      <p:sp>
        <p:nvSpPr>
          <p:cNvPr id="11" name="TextBox 10"/>
          <p:cNvSpPr txBox="1"/>
          <p:nvPr userDrawn="1"/>
        </p:nvSpPr>
        <p:spPr>
          <a:xfrm>
            <a:off x="934280" y="327987"/>
            <a:ext cx="7275443" cy="4293709"/>
          </a:xfrm>
          <a:prstGeom prst="rect">
            <a:avLst/>
          </a:prstGeom>
          <a:noFill/>
        </p:spPr>
        <p:txBody>
          <a:bodyPr wrap="square" rtlCol="0">
            <a:noAutofit/>
          </a:bodyPr>
          <a:lstStyle/>
          <a:p>
            <a:pPr algn="ctr"/>
            <a:endParaRPr lang="en-GB" sz="4200" dirty="0">
              <a:solidFill>
                <a:srgbClr val="3D3D3C"/>
              </a:solidFill>
              <a:latin typeface="Arial" panose="020B0604020202020204" pitchFamily="34" charset="0"/>
            </a:endParaRPr>
          </a:p>
        </p:txBody>
      </p:sp>
    </p:spTree>
    <p:extLst>
      <p:ext uri="{BB962C8B-B14F-4D97-AF65-F5344CB8AC3E}">
        <p14:creationId xmlns:p14="http://schemas.microsoft.com/office/powerpoint/2010/main" val="4202617698"/>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99672" y="1264756"/>
            <a:ext cx="5544656" cy="2454964"/>
          </a:xfrm>
          <a:prstGeom prst="rect">
            <a:avLst/>
          </a:prstGeom>
        </p:spPr>
      </p:pic>
    </p:spTree>
    <p:extLst>
      <p:ext uri="{BB962C8B-B14F-4D97-AF65-F5344CB8AC3E}">
        <p14:creationId xmlns:p14="http://schemas.microsoft.com/office/powerpoint/2010/main" val="432223074"/>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3" name="Rectangle 2"/>
          <p:cNvSpPr/>
          <p:nvPr userDrawn="1"/>
        </p:nvSpPr>
        <p:spPr>
          <a:xfrm>
            <a:off x="0" y="4584424"/>
            <a:ext cx="9144000" cy="559076"/>
          </a:xfrm>
          <a:prstGeom prst="rect">
            <a:avLst/>
          </a:prstGeom>
          <a:solidFill>
            <a:srgbClr val="3D3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578708"/>
            <a:ext cx="9144000" cy="577964"/>
          </a:xfrm>
          <a:prstGeom prst="rect">
            <a:avLst/>
          </a:prstGeom>
        </p:spPr>
      </p:pic>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799672" y="906952"/>
            <a:ext cx="5544656" cy="2454964"/>
          </a:xfrm>
          <a:prstGeom prst="rect">
            <a:avLst/>
          </a:prstGeom>
        </p:spPr>
      </p:pic>
    </p:spTree>
    <p:extLst>
      <p:ext uri="{BB962C8B-B14F-4D97-AF65-F5344CB8AC3E}">
        <p14:creationId xmlns:p14="http://schemas.microsoft.com/office/powerpoint/2010/main" val="1595542712"/>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a:xfrm>
            <a:off x="380176" y="162031"/>
            <a:ext cx="6219408" cy="994172"/>
          </a:xfrm>
        </p:spPr>
        <p:txBody>
          <a:bodyPr>
            <a:normAutofit/>
          </a:bodyPr>
          <a:lstStyle>
            <a:lvl1pPr>
              <a:defRPr sz="4200"/>
            </a:lvl1pPr>
          </a:lstStyle>
          <a:p>
            <a:r>
              <a:rPr lang="en-US"/>
              <a:t>Click to edit Master title style</a:t>
            </a:r>
            <a:endParaRPr lang="en-US" dirty="0"/>
          </a:p>
        </p:txBody>
      </p:sp>
      <p:sp>
        <p:nvSpPr>
          <p:cNvPr id="3" name="Content Placeholder 2"/>
          <p:cNvSpPr>
            <a:spLocks noGrp="1"/>
          </p:cNvSpPr>
          <p:nvPr>
            <p:ph idx="1"/>
          </p:nvPr>
        </p:nvSpPr>
        <p:spPr>
          <a:xfrm>
            <a:off x="392745" y="1235042"/>
            <a:ext cx="835369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1E337A1B-CBE0-46EA-A71E-8E715F7007B1}" type="datetime1">
              <a:rPr lang="en-US" smtClean="0"/>
              <a:t>7/26/26</a:t>
            </a:fld>
            <a:endParaRPr lang="en-GB"/>
          </a:p>
        </p:txBody>
      </p:sp>
      <p:sp>
        <p:nvSpPr>
          <p:cNvPr id="5" name="Footer Placeholder 4"/>
          <p:cNvSpPr>
            <a:spLocks noGrp="1"/>
          </p:cNvSpPr>
          <p:nvPr>
            <p:ph type="ftr" sz="quarter" idx="11"/>
          </p:nvPr>
        </p:nvSpPr>
        <p:spPr/>
        <p:txBody>
          <a:bodyPr/>
          <a:lstStyle/>
          <a:p>
            <a:pPr>
              <a:defRPr/>
            </a:pPr>
            <a:endParaRPr lang="en-GB" dirty="0"/>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7D194DFD-B235-4DCD-A12E-3D2FCC86B21A}" type="slidenum">
              <a:rPr lang="en-GB" altLang="en-US" smtClean="0"/>
              <a:pPr/>
              <a:t>‹#›</a:t>
            </a:fld>
            <a:endParaRPr lang="en-GB" altLang="en-US" dirty="0"/>
          </a:p>
        </p:txBody>
      </p:sp>
    </p:spTree>
    <p:extLst>
      <p:ext uri="{BB962C8B-B14F-4D97-AF65-F5344CB8AC3E}">
        <p14:creationId xmlns:p14="http://schemas.microsoft.com/office/powerpoint/2010/main" val="327074822"/>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377687" y="3348021"/>
            <a:ext cx="8348870" cy="917698"/>
          </a:xfrm>
        </p:spPr>
        <p:txBody>
          <a:bodyPr wrap="none" anchor="t">
            <a:normAutofit/>
          </a:bodyPr>
          <a:lstStyle>
            <a:lvl1pPr algn="l">
              <a:defRPr sz="4200" b="0" spc="-225">
                <a:solidFill>
                  <a:srgbClr val="3D3D3C"/>
                </a:solidFill>
                <a:effectLst/>
                <a:latin typeface="Arial" panose="020B0604020202020204" pitchFamily="34" charset="0"/>
              </a:defRPr>
            </a:lvl1pPr>
          </a:lstStyle>
          <a:p>
            <a:r>
              <a:rPr lang="en-US"/>
              <a:t>Click to edit Master title style</a:t>
            </a:r>
            <a:endParaRPr lang="en-US" dirty="0"/>
          </a:p>
        </p:txBody>
      </p:sp>
      <p:sp>
        <p:nvSpPr>
          <p:cNvPr id="8" name="Subtitle 2"/>
          <p:cNvSpPr>
            <a:spLocks noGrp="1"/>
          </p:cNvSpPr>
          <p:nvPr>
            <p:ph type="subTitle" idx="1"/>
          </p:nvPr>
        </p:nvSpPr>
        <p:spPr>
          <a:xfrm>
            <a:off x="377687" y="2872409"/>
            <a:ext cx="8348870" cy="474594"/>
          </a:xfrm>
        </p:spPr>
        <p:txBody>
          <a:bodyPr anchor="b">
            <a:normAutofit/>
          </a:bodyPr>
          <a:lstStyle>
            <a:lvl1pPr marL="0" indent="0" algn="l">
              <a:buNone/>
              <a:defRPr sz="2400" b="0">
                <a:solidFill>
                  <a:srgbClr val="3D3D3C"/>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C162092E-3F2F-44A3-A6A9-A1C0D15FA81F}" type="datetime1">
              <a:rPr lang="en-US" smtClean="0"/>
              <a:t>7/26/26</a:t>
            </a:fld>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32485385"/>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90115" y="184394"/>
            <a:ext cx="6219408" cy="99417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392745" y="1369218"/>
            <a:ext cx="4128578"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590795" y="1369218"/>
            <a:ext cx="4135762"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4DB5D60A-0BB5-41B8-9502-D2606D9A91BE}" type="datetime1">
              <a:rPr lang="en-US" smtClean="0"/>
              <a:t>7/26/26</a:t>
            </a:fld>
            <a:endParaRPr lang="en-GB"/>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89511496"/>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97565" y="184394"/>
            <a:ext cx="6261652"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02683" y="1171421"/>
            <a:ext cx="4047927" cy="617934"/>
          </a:xfrm>
        </p:spPr>
        <p:txBody>
          <a:bodyPr anchor="b">
            <a:normAutofit/>
          </a:bodyPr>
          <a:lstStyle>
            <a:lvl1pPr marL="0" indent="0">
              <a:buNone/>
              <a:defRPr sz="2400" b="1">
                <a:solidFill>
                  <a:srgbClr val="3D3D3C"/>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02683" y="1789355"/>
            <a:ext cx="4047927"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90185" y="1171421"/>
            <a:ext cx="4056250" cy="617934"/>
          </a:xfrm>
        </p:spPr>
        <p:txBody>
          <a:bodyPr vert="horz" lIns="91440" tIns="45720" rIns="91440" bIns="45720" rtlCol="0" anchor="b">
            <a:normAutofit/>
          </a:bodyPr>
          <a:lstStyle>
            <a:lvl1pPr>
              <a:buNone/>
              <a:defRPr lang="en-US" sz="2400" b="1">
                <a:solidFill>
                  <a:srgbClr val="3D3D3C"/>
                </a:solidFill>
              </a:defRPr>
            </a:lvl1pPr>
          </a:lstStyle>
          <a:p>
            <a:pPr marL="0" lvl="0" indent="0">
              <a:buNone/>
            </a:pPr>
            <a:r>
              <a:rPr lang="en-US"/>
              <a:t>Click to edit Master text styles</a:t>
            </a:r>
          </a:p>
        </p:txBody>
      </p:sp>
      <p:sp>
        <p:nvSpPr>
          <p:cNvPr id="6" name="Content Placeholder 5"/>
          <p:cNvSpPr>
            <a:spLocks noGrp="1"/>
          </p:cNvSpPr>
          <p:nvPr>
            <p:ph sz="quarter" idx="4"/>
          </p:nvPr>
        </p:nvSpPr>
        <p:spPr>
          <a:xfrm>
            <a:off x="4690185" y="1789355"/>
            <a:ext cx="405625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89402332-ED9C-4E44-8BDC-FDC2196864A7}" type="datetime1">
              <a:rPr lang="en-US" smtClean="0"/>
              <a:t>7/26/26</a:t>
            </a:fld>
            <a:endParaRPr lang="en-GB"/>
          </a:p>
        </p:txBody>
      </p:sp>
      <p:sp>
        <p:nvSpPr>
          <p:cNvPr id="8" name="Footer Placeholder 7"/>
          <p:cNvSpPr>
            <a:spLocks noGrp="1"/>
          </p:cNvSpPr>
          <p:nvPr>
            <p:ph type="ftr" sz="quarter" idx="11"/>
          </p:nvPr>
        </p:nvSpPr>
        <p:spPr/>
        <p:txBody>
          <a:bodyPr/>
          <a:lstStyle/>
          <a:p>
            <a:pPr>
              <a:defRPr/>
            </a:pPr>
            <a:endParaRPr lang="en-GB"/>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51976090"/>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67749" y="387624"/>
            <a:ext cx="6221895" cy="588896"/>
          </a:xfrm>
        </p:spPr>
        <p:txBody>
          <a:bodyPr anchor="t" anchorCtr="0">
            <a:normAutofit/>
          </a:bodyPr>
          <a:lstStyle>
            <a:lvl1pPr algn="l">
              <a:defRPr lang="en-US" sz="4200" b="0" kern="1200" dirty="0" smtClean="0">
                <a:ln w="6350">
                  <a:noFill/>
                </a:ln>
                <a:solidFill>
                  <a:srgbClr val="3D3D3C"/>
                </a:solidFill>
                <a:effectLst>
                  <a:glow>
                    <a:schemeClr val="bg1"/>
                  </a:glow>
                </a:effectLst>
                <a:latin typeface="Arial" panose="020B0604020202020204" pitchFamily="34" charset="0"/>
                <a:ea typeface="+mj-ea"/>
                <a:cs typeface="+mj-cs"/>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FA1EC06F-19BF-4C31-8E25-977409355A5E}" type="datetime1">
              <a:rPr lang="en-US" smtClean="0"/>
              <a:t>7/26/26</a:t>
            </a:fld>
            <a:endParaRPr lang="en-GB"/>
          </a:p>
        </p:txBody>
      </p:sp>
      <p:sp>
        <p:nvSpPr>
          <p:cNvPr id="4" name="Footer Placeholder 3"/>
          <p:cNvSpPr>
            <a:spLocks noGrp="1"/>
          </p:cNvSpPr>
          <p:nvPr>
            <p:ph type="ftr" sz="quarter" idx="11"/>
          </p:nvPr>
        </p:nvSpPr>
        <p:spPr/>
        <p:txBody>
          <a:bodyPr/>
          <a:lstStyle/>
          <a:p>
            <a:pPr>
              <a:defRPr/>
            </a:pPr>
            <a:endParaRPr lang="en-GB"/>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84686179"/>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DA9AD27F-BFEF-4636-92C8-76AE31339A19}" type="datetime1">
              <a:rPr lang="en-US" smtClean="0"/>
              <a:t>7/26/26</a:t>
            </a:fld>
            <a:endParaRPr lang="en-GB"/>
          </a:p>
        </p:txBody>
      </p:sp>
      <p:sp>
        <p:nvSpPr>
          <p:cNvPr id="3" name="Footer Placeholder 2"/>
          <p:cNvSpPr>
            <a:spLocks noGrp="1"/>
          </p:cNvSpPr>
          <p:nvPr>
            <p:ph type="ftr" sz="quarter" idx="11"/>
          </p:nvPr>
        </p:nvSpPr>
        <p:spPr/>
        <p:txBody>
          <a:bodyPr/>
          <a:lstStyle/>
          <a:p>
            <a:pPr>
              <a:defRPr/>
            </a:pPr>
            <a:endParaRPr lang="en-GB"/>
          </a:p>
        </p:txBody>
      </p:sp>
      <p:sp>
        <p:nvSpPr>
          <p:cNvPr id="4" name="Slide Number Placeholder 3"/>
          <p:cNvSpPr>
            <a:spLocks noGrp="1"/>
          </p:cNvSpPr>
          <p:nvPr>
            <p:ph type="sldNum" sz="quarter" idx="12"/>
          </p:nvPr>
        </p:nvSpPr>
        <p:spPr/>
        <p:txBody>
          <a:bodyPr/>
          <a:lstStyle>
            <a:lvl1pPr>
              <a:defRPr>
                <a:solidFill>
                  <a:schemeClr val="tx1">
                    <a:lumMod val="65000"/>
                  </a:schemeClr>
                </a:solidFill>
              </a:defRPr>
            </a:lvl1pPr>
          </a:lstStyle>
          <a:p>
            <a:fld id="{9BC2D040-2D5F-40EB-B6C8-5D6F836E7514}" type="slidenum">
              <a:rPr lang="en-GB" altLang="en-US" smtClean="0"/>
              <a:pPr/>
              <a:t>‹#›</a:t>
            </a:fld>
            <a:endParaRPr lang="en-GB" altLang="en-US" dirty="0"/>
          </a:p>
        </p:txBody>
      </p:sp>
    </p:spTree>
    <p:extLst>
      <p:ext uri="{BB962C8B-B14F-4D97-AF65-F5344CB8AC3E}">
        <p14:creationId xmlns:p14="http://schemas.microsoft.com/office/powerpoint/2010/main" val="3927378285"/>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5" name="Picture Placeholder 2"/>
          <p:cNvSpPr>
            <a:spLocks noGrp="1" noChangeAspect="1"/>
          </p:cNvSpPr>
          <p:nvPr>
            <p:ph type="pic" idx="15" hasCustomPrompt="1"/>
          </p:nvPr>
        </p:nvSpPr>
        <p:spPr>
          <a:xfrm>
            <a:off x="402718" y="232747"/>
            <a:ext cx="5352040" cy="2774275"/>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effectLst/>
              </a:defRPr>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dirty="0"/>
              <a:t>Click icon to add picture from Prayer Focus church</a:t>
            </a:r>
          </a:p>
        </p:txBody>
      </p:sp>
      <p:sp>
        <p:nvSpPr>
          <p:cNvPr id="8" name="Subtitle 2"/>
          <p:cNvSpPr>
            <a:spLocks noGrp="1"/>
          </p:cNvSpPr>
          <p:nvPr>
            <p:ph type="subTitle" idx="1" hasCustomPrompt="1"/>
          </p:nvPr>
        </p:nvSpPr>
        <p:spPr>
          <a:xfrm>
            <a:off x="417443" y="2842591"/>
            <a:ext cx="8348870" cy="474594"/>
          </a:xfrm>
        </p:spPr>
        <p:txBody>
          <a:bodyPr anchor="b">
            <a:normAutofit/>
          </a:bodyPr>
          <a:lstStyle>
            <a:lvl1pPr marL="0" indent="0" algn="l">
              <a:buNone/>
              <a:defRPr sz="2400" b="1">
                <a:solidFill>
                  <a:srgbClr val="3D3D3C"/>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Prayer Focus: Click to edit name of church</a:t>
            </a:r>
          </a:p>
        </p:txBody>
      </p:sp>
      <p:sp>
        <p:nvSpPr>
          <p:cNvPr id="12" name="Title 1"/>
          <p:cNvSpPr>
            <a:spLocks noGrp="1"/>
          </p:cNvSpPr>
          <p:nvPr>
            <p:ph type="title" hasCustomPrompt="1"/>
          </p:nvPr>
        </p:nvSpPr>
        <p:spPr>
          <a:xfrm>
            <a:off x="556591" y="3324641"/>
            <a:ext cx="8219661" cy="1326872"/>
          </a:xfrm>
        </p:spPr>
        <p:txBody>
          <a:bodyPr anchor="t" anchorCtr="0">
            <a:noAutofit/>
          </a:bodyPr>
          <a:lstStyle>
            <a:lvl1pPr algn="l">
              <a:defRPr lang="en-US" sz="3200" b="0" kern="1200" dirty="0">
                <a:solidFill>
                  <a:srgbClr val="3D3D3C"/>
                </a:solidFill>
                <a:latin typeface="Arial" panose="020B0604020202020204" pitchFamily="34" charset="0"/>
                <a:ea typeface="+mn-ea"/>
                <a:cs typeface="+mn-cs"/>
              </a:defRPr>
            </a:lvl1pPr>
          </a:lstStyle>
          <a:p>
            <a:r>
              <a:rPr lang="en-US" dirty="0"/>
              <a:t>Click to edit prayer point(s)</a:t>
            </a:r>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648281"/>
            <a:ext cx="9144000" cy="577964"/>
          </a:xfrm>
          <a:prstGeom prst="rect">
            <a:avLst/>
          </a:prstGeom>
        </p:spPr>
      </p:pic>
    </p:spTree>
    <p:extLst>
      <p:ext uri="{BB962C8B-B14F-4D97-AF65-F5344CB8AC3E}">
        <p14:creationId xmlns:p14="http://schemas.microsoft.com/office/powerpoint/2010/main" val="3849640511"/>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357810" y="162031"/>
            <a:ext cx="6301408" cy="99417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99064" y="3223127"/>
            <a:ext cx="2205038" cy="432197"/>
          </a:xfrm>
        </p:spPr>
        <p:txBody>
          <a:bodyPr anchor="b">
            <a:noAutofit/>
          </a:bodyPr>
          <a:lstStyle>
            <a:lvl1pPr marL="0" indent="0">
              <a:buNone/>
              <a:defRPr sz="1800" b="0">
                <a:solidFill>
                  <a:srgbClr val="3D3D3C"/>
                </a:solidFill>
                <a:effectLs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0" name="Picture Placeholder 2"/>
          <p:cNvSpPr>
            <a:spLocks noGrp="1" noChangeAspect="1"/>
          </p:cNvSpPr>
          <p:nvPr>
            <p:ph type="pic" idx="15"/>
          </p:nvPr>
        </p:nvSpPr>
        <p:spPr>
          <a:xfrm>
            <a:off x="999064" y="1692265"/>
            <a:ext cx="2205038" cy="1143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effectLst/>
              </a:defRPr>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1" name="Text Placeholder 3"/>
          <p:cNvSpPr>
            <a:spLocks noGrp="1"/>
          </p:cNvSpPr>
          <p:nvPr>
            <p:ph type="body" sz="half" idx="18"/>
          </p:nvPr>
        </p:nvSpPr>
        <p:spPr>
          <a:xfrm>
            <a:off x="999064" y="3655325"/>
            <a:ext cx="2205038" cy="49439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2" name="Text Placeholder 4"/>
          <p:cNvSpPr>
            <a:spLocks noGrp="1"/>
          </p:cNvSpPr>
          <p:nvPr>
            <p:ph type="body" sz="quarter" idx="3"/>
          </p:nvPr>
        </p:nvSpPr>
        <p:spPr>
          <a:xfrm>
            <a:off x="3426748" y="3223127"/>
            <a:ext cx="2197894" cy="432197"/>
          </a:xfrm>
        </p:spPr>
        <p:txBody>
          <a:bodyPr anchor="b">
            <a:noAutofit/>
          </a:bodyPr>
          <a:lstStyle>
            <a:lvl1pPr marL="0" indent="0">
              <a:buNone/>
              <a:defRPr sz="1800" b="0">
                <a:solidFill>
                  <a:srgbClr val="3D3D3C"/>
                </a:solidFill>
                <a:effectLs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3" name="Picture Placeholder 2"/>
          <p:cNvSpPr>
            <a:spLocks noGrp="1" noChangeAspect="1"/>
          </p:cNvSpPr>
          <p:nvPr>
            <p:ph type="pic" idx="21"/>
          </p:nvPr>
        </p:nvSpPr>
        <p:spPr>
          <a:xfrm>
            <a:off x="3426747" y="1692265"/>
            <a:ext cx="2197894" cy="1143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effectLst/>
              </a:defRPr>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4" name="Text Placeholder 3"/>
          <p:cNvSpPr>
            <a:spLocks noGrp="1"/>
          </p:cNvSpPr>
          <p:nvPr>
            <p:ph type="body" sz="half" idx="19"/>
          </p:nvPr>
        </p:nvSpPr>
        <p:spPr>
          <a:xfrm>
            <a:off x="3425734" y="3655324"/>
            <a:ext cx="2200805" cy="49439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5" name="Text Placeholder 4"/>
          <p:cNvSpPr>
            <a:spLocks noGrp="1"/>
          </p:cNvSpPr>
          <p:nvPr>
            <p:ph type="body" sz="quarter" idx="13"/>
          </p:nvPr>
        </p:nvSpPr>
        <p:spPr>
          <a:xfrm>
            <a:off x="5853243" y="3223127"/>
            <a:ext cx="2199085" cy="432197"/>
          </a:xfrm>
        </p:spPr>
        <p:txBody>
          <a:bodyPr anchor="b">
            <a:noAutofit/>
          </a:bodyPr>
          <a:lstStyle>
            <a:lvl1pPr marL="0" indent="0">
              <a:buNone/>
              <a:defRPr sz="1800" b="0">
                <a:solidFill>
                  <a:srgbClr val="3D3D3C"/>
                </a:solidFill>
                <a:effectLs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6" name="Picture Placeholder 2"/>
          <p:cNvSpPr>
            <a:spLocks noGrp="1" noChangeAspect="1"/>
          </p:cNvSpPr>
          <p:nvPr>
            <p:ph type="pic" idx="22"/>
          </p:nvPr>
        </p:nvSpPr>
        <p:spPr>
          <a:xfrm>
            <a:off x="5853242" y="1692265"/>
            <a:ext cx="2199085" cy="1143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effectLst/>
              </a:defRPr>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7" name="Text Placeholder 3"/>
          <p:cNvSpPr>
            <a:spLocks noGrp="1"/>
          </p:cNvSpPr>
          <p:nvPr>
            <p:ph type="body" sz="half" idx="20"/>
          </p:nvPr>
        </p:nvSpPr>
        <p:spPr>
          <a:xfrm>
            <a:off x="5853148" y="3655322"/>
            <a:ext cx="2201998" cy="49439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pPr>
              <a:defRPr/>
            </a:pPr>
            <a:fld id="{A4ED95A0-587E-44C4-8551-E475C85EC0D1}" type="datetime1">
              <a:rPr lang="en-US" smtClean="0"/>
              <a:t>7/26/26</a:t>
            </a:fld>
            <a:endParaRPr lang="en-GB"/>
          </a:p>
        </p:txBody>
      </p:sp>
      <p:sp>
        <p:nvSpPr>
          <p:cNvPr id="4" name="Footer Placeholder 3"/>
          <p:cNvSpPr>
            <a:spLocks noGrp="1"/>
          </p:cNvSpPr>
          <p:nvPr>
            <p:ph type="ftr" sz="quarter" idx="11"/>
          </p:nvPr>
        </p:nvSpPr>
        <p:spPr/>
        <p:txBody>
          <a:bodyPr/>
          <a:lstStyle/>
          <a:p>
            <a:pPr>
              <a:defRPr/>
            </a:pPr>
            <a:endParaRPr lang="en-GB"/>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43715928"/>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w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0" y="4725786"/>
            <a:ext cx="9144000" cy="417714"/>
          </a:xfrm>
          <a:prstGeom prst="rect">
            <a:avLst/>
          </a:prstGeom>
          <a:solidFill>
            <a:srgbClr val="3D3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2" name="Title Placeholder 1"/>
          <p:cNvSpPr>
            <a:spLocks noGrp="1"/>
          </p:cNvSpPr>
          <p:nvPr>
            <p:ph type="title"/>
          </p:nvPr>
        </p:nvSpPr>
        <p:spPr>
          <a:xfrm>
            <a:off x="390115" y="184394"/>
            <a:ext cx="6219408"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02684" y="1235042"/>
            <a:ext cx="8353690" cy="326350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90114" y="4767264"/>
            <a:ext cx="2057400" cy="273844"/>
          </a:xfrm>
          <a:prstGeom prst="rect">
            <a:avLst/>
          </a:prstGeom>
        </p:spPr>
        <p:txBody>
          <a:bodyPr vert="horz" lIns="91440" tIns="45720" rIns="91440" bIns="45720" rtlCol="0" anchor="ctr"/>
          <a:lstStyle>
            <a:lvl1pPr algn="l">
              <a:defRPr sz="900">
                <a:solidFill>
                  <a:schemeClr val="tx1">
                    <a:lumMod val="65000"/>
                  </a:schemeClr>
                </a:solidFill>
                <a:latin typeface="Arial" panose="020B0604020202020204" pitchFamily="34" charset="0"/>
              </a:defRPr>
            </a:lvl1pPr>
          </a:lstStyle>
          <a:p>
            <a:fld id="{3DD79EEF-EDA5-4B0F-95F6-036D878614DA}" type="datetime1">
              <a:rPr lang="en-US" smtClean="0"/>
              <a:pPr/>
              <a:t>7/26/26</a:t>
            </a:fld>
            <a:endParaRPr lang="en-GB" dirty="0"/>
          </a:p>
        </p:txBody>
      </p:sp>
      <p:sp>
        <p:nvSpPr>
          <p:cNvPr id="5" name="Footer Placeholder 4"/>
          <p:cNvSpPr>
            <a:spLocks noGrp="1"/>
          </p:cNvSpPr>
          <p:nvPr>
            <p:ph type="ftr" sz="quarter" idx="3"/>
          </p:nvPr>
        </p:nvSpPr>
        <p:spPr>
          <a:xfrm>
            <a:off x="3028950" y="4767264"/>
            <a:ext cx="3086100" cy="273844"/>
          </a:xfrm>
          <a:prstGeom prst="rect">
            <a:avLst/>
          </a:prstGeom>
        </p:spPr>
        <p:txBody>
          <a:bodyPr vert="horz" lIns="91440" tIns="45720" rIns="91440" bIns="45720" rtlCol="0" anchor="ctr"/>
          <a:lstStyle>
            <a:lvl1pPr algn="ctr">
              <a:defRPr sz="900">
                <a:solidFill>
                  <a:schemeClr val="tx1">
                    <a:lumMod val="65000"/>
                  </a:schemeClr>
                </a:solidFill>
                <a:latin typeface="Arial" panose="020B0604020202020204" pitchFamily="34" charset="0"/>
              </a:defRPr>
            </a:lvl1pPr>
          </a:lstStyle>
          <a:p>
            <a:endParaRPr lang="en-GB" dirty="0"/>
          </a:p>
        </p:txBody>
      </p:sp>
      <p:sp>
        <p:nvSpPr>
          <p:cNvPr id="6" name="Slide Number Placeholder 5"/>
          <p:cNvSpPr>
            <a:spLocks noGrp="1"/>
          </p:cNvSpPr>
          <p:nvPr>
            <p:ph type="sldNum" sz="quarter" idx="4"/>
          </p:nvPr>
        </p:nvSpPr>
        <p:spPr>
          <a:xfrm>
            <a:off x="6698974" y="4767264"/>
            <a:ext cx="2057400" cy="273844"/>
          </a:xfrm>
          <a:prstGeom prst="rect">
            <a:avLst/>
          </a:prstGeom>
        </p:spPr>
        <p:txBody>
          <a:bodyPr vert="horz" lIns="91440" tIns="45720" rIns="91440" bIns="45720" rtlCol="0" anchor="ctr"/>
          <a:lstStyle>
            <a:lvl1pPr algn="r">
              <a:defRPr sz="900">
                <a:solidFill>
                  <a:schemeClr val="tx1">
                    <a:lumMod val="65000"/>
                  </a:schemeClr>
                </a:solidFill>
                <a:latin typeface="Arial" panose="020B0604020202020204" pitchFamily="34" charset="0"/>
              </a:defRPr>
            </a:lvl1pPr>
          </a:lstStyle>
          <a:p>
            <a:fld id="{8469DAC7-2BB9-4049-AE2F-D750F07B8F8C}" type="slidenum">
              <a:rPr lang="en-GB" smtClean="0"/>
              <a:pPr/>
              <a:t>‹#›</a:t>
            </a:fld>
            <a:endParaRPr lang="en-GB" dirty="0"/>
          </a:p>
        </p:txBody>
      </p:sp>
      <p:pic>
        <p:nvPicPr>
          <p:cNvPr id="9" name="Picture 8"/>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6732877" y="197376"/>
            <a:ext cx="2023497" cy="895928"/>
          </a:xfrm>
          <a:prstGeom prst="rect">
            <a:avLst/>
          </a:prstGeom>
        </p:spPr>
      </p:pic>
    </p:spTree>
    <p:extLst>
      <p:ext uri="{BB962C8B-B14F-4D97-AF65-F5344CB8AC3E}">
        <p14:creationId xmlns:p14="http://schemas.microsoft.com/office/powerpoint/2010/main" val="3118290861"/>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709" r:id="rId8"/>
    <p:sldLayoutId id="2147483699" r:id="rId9"/>
    <p:sldLayoutId id="2147483702" r:id="rId10"/>
    <p:sldLayoutId id="2147483703" r:id="rId11"/>
    <p:sldLayoutId id="2147483708" r:id="rId12"/>
    <p:sldLayoutId id="2147483707" r:id="rId13"/>
    <p:sldLayoutId id="2147483706" r:id="rId14"/>
    <p:sldLayoutId id="2147483704" r:id="rId15"/>
    <p:sldLayoutId id="2147483705" r:id="rId16"/>
  </p:sldLayoutIdLst>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hf hdr="0" ftr="0" dt="0"/>
  <p:txStyles>
    <p:titleStyle>
      <a:lvl1pPr algn="l" defTabSz="685800" rtl="0" eaLnBrk="1" latinLnBrk="0" hangingPunct="1">
        <a:lnSpc>
          <a:spcPct val="90000"/>
        </a:lnSpc>
        <a:spcBef>
          <a:spcPct val="0"/>
        </a:spcBef>
        <a:buNone/>
        <a:defRPr sz="4200" b="0" kern="1200">
          <a:solidFill>
            <a:srgbClr val="3D3D3C"/>
          </a:solidFill>
          <a:latin typeface="Arial" panose="020B0604020202020204"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3200" kern="1200">
          <a:solidFill>
            <a:srgbClr val="3D3D3C"/>
          </a:solidFill>
          <a:latin typeface="Arial" panose="020B0604020202020204" pitchFamily="34"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800" kern="1200">
          <a:solidFill>
            <a:srgbClr val="3D3D3C"/>
          </a:solidFill>
          <a:latin typeface="Arial" panose="020B06040202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2400" kern="1200">
          <a:solidFill>
            <a:srgbClr val="3D3D3C"/>
          </a:solidFill>
          <a:latin typeface="Arial" panose="020B060402020202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2000" kern="1200">
          <a:solidFill>
            <a:srgbClr val="3D3D3C"/>
          </a:solidFill>
          <a:latin typeface="Arial" panose="020B0604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2000" kern="1200">
          <a:solidFill>
            <a:srgbClr val="3D3D3C"/>
          </a:solidFill>
          <a:latin typeface="Arial" panose="020B06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6E828-A540-7537-D3A8-EA6BCBB7144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89F9725F-C97F-AD97-9D17-B3FD9CC8883B}"/>
              </a:ext>
            </a:extLst>
          </p:cNvPr>
          <p:cNvSpPr>
            <a:spLocks noGrp="1"/>
          </p:cNvSpPr>
          <p:nvPr>
            <p:ph type="subTitle" idx="1"/>
          </p:nvPr>
        </p:nvSpPr>
        <p:spPr>
          <a:xfrm>
            <a:off x="215541" y="2100117"/>
            <a:ext cx="8559182" cy="348536"/>
          </a:xfrm>
        </p:spPr>
        <p:txBody>
          <a:bodyPr>
            <a:normAutofit fontScale="25000" lnSpcReduction="20000"/>
          </a:bodyPr>
          <a:lstStyle/>
          <a:p>
            <a:r>
              <a:rPr lang="en-GB" sz="8800" dirty="0">
                <a:solidFill>
                  <a:schemeClr val="bg1"/>
                </a:solidFill>
              </a:rPr>
              <a:t>Prayer Focus: Prison Chaplaincy</a:t>
            </a:r>
          </a:p>
        </p:txBody>
      </p:sp>
      <p:sp>
        <p:nvSpPr>
          <p:cNvPr id="4" name="Title 3">
            <a:extLst>
              <a:ext uri="{FF2B5EF4-FFF2-40B4-BE49-F238E27FC236}">
                <a16:creationId xmlns:a16="http://schemas.microsoft.com/office/drawing/2014/main" id="{7533F58F-0D73-0A89-5521-1C5B319C3AA8}"/>
              </a:ext>
            </a:extLst>
          </p:cNvPr>
          <p:cNvSpPr>
            <a:spLocks noGrp="1"/>
          </p:cNvSpPr>
          <p:nvPr>
            <p:ph type="title"/>
          </p:nvPr>
        </p:nvSpPr>
        <p:spPr>
          <a:xfrm>
            <a:off x="314319" y="2693320"/>
            <a:ext cx="8761588" cy="1335055"/>
          </a:xfrm>
        </p:spPr>
        <p:txBody>
          <a:bodyPr/>
          <a:lstStyle/>
          <a:p>
            <a:pPr>
              <a:spcAft>
                <a:spcPts val="400"/>
              </a:spcAft>
            </a:pPr>
            <a:br>
              <a:rPr lang="en-GB" sz="1800" dirty="0">
                <a:solidFill>
                  <a:srgbClr val="000000"/>
                </a:solidFill>
                <a:effectLst/>
                <a:latin typeface="Aptos" panose="020B0004020202020204" pitchFamily="34" charset="0"/>
                <a:ea typeface="Times New Roman" panose="02020603050405020304" pitchFamily="18" charset="0"/>
                <a:cs typeface="Arial" panose="020B0604020202020204" pitchFamily="34" charset="0"/>
              </a:rPr>
            </a:br>
            <a:endParaRPr lang="en-GB" sz="1800" dirty="0">
              <a:solidFill>
                <a:srgbClr val="000000"/>
              </a:solidFill>
              <a:effectLst/>
              <a:latin typeface="Aptos" panose="020B0004020202020204" pitchFamily="34" charset="0"/>
              <a:ea typeface="Times New Roman" panose="02020603050405020304" pitchFamily="18" charset="0"/>
              <a:cs typeface="Arial" panose="020B0604020202020204" pitchFamily="34" charset="0"/>
            </a:endParaRPr>
          </a:p>
        </p:txBody>
      </p:sp>
      <p:sp>
        <p:nvSpPr>
          <p:cNvPr id="7" name="Picture Placeholder 1">
            <a:extLst>
              <a:ext uri="{FF2B5EF4-FFF2-40B4-BE49-F238E27FC236}">
                <a16:creationId xmlns:a16="http://schemas.microsoft.com/office/drawing/2014/main" id="{66E86D58-9EB0-A6F7-7B54-C863724E7F0D}"/>
              </a:ext>
            </a:extLst>
          </p:cNvPr>
          <p:cNvSpPr txBox="1">
            <a:spLocks/>
          </p:cNvSpPr>
          <p:nvPr/>
        </p:nvSpPr>
        <p:spPr>
          <a:xfrm>
            <a:off x="175290" y="-481219"/>
            <a:ext cx="5352040" cy="2774275"/>
          </a:xfrm>
          <a:prstGeom prst="roundRect">
            <a:avLst>
              <a:gd name="adj" fmla="val 1858"/>
            </a:avLst>
          </a:prstGeom>
          <a:effectLst>
            <a:outerShdw blurRad="50800" dist="50800" dir="5400000" algn="tl" rotWithShape="0">
              <a:srgbClr val="000000">
                <a:alpha val="43000"/>
              </a:srgbClr>
            </a:outerShdw>
          </a:effectLst>
        </p:spPr>
        <p:txBody>
          <a:bodyPr/>
          <a:lstStyle/>
          <a:p>
            <a:endParaRPr lang="en-GB" dirty="0"/>
          </a:p>
        </p:txBody>
      </p:sp>
      <p:sp>
        <p:nvSpPr>
          <p:cNvPr id="16" name="Title 3">
            <a:extLst>
              <a:ext uri="{FF2B5EF4-FFF2-40B4-BE49-F238E27FC236}">
                <a16:creationId xmlns:a16="http://schemas.microsoft.com/office/drawing/2014/main" id="{ED53963D-A492-BE5E-CE47-D58B598648A8}"/>
              </a:ext>
            </a:extLst>
          </p:cNvPr>
          <p:cNvSpPr txBox="1">
            <a:spLocks/>
          </p:cNvSpPr>
          <p:nvPr/>
        </p:nvSpPr>
        <p:spPr>
          <a:xfrm>
            <a:off x="175290" y="3295473"/>
            <a:ext cx="8998854" cy="1424808"/>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lang="en-US" sz="3200" b="0" kern="1200" dirty="0">
                <a:solidFill>
                  <a:srgbClr val="3D3D3C"/>
                </a:solidFill>
                <a:latin typeface="Arial" panose="020B0604020202020204" pitchFamily="34" charset="0"/>
                <a:ea typeface="+mn-ea"/>
                <a:cs typeface="+mn-cs"/>
              </a:defRPr>
            </a:lvl1pPr>
          </a:lstStyle>
          <a:p>
            <a:pPr>
              <a:lnSpc>
                <a:spcPct val="100000"/>
              </a:lnSpc>
            </a:pPr>
            <a:endParaRPr lang="en-GB" sz="1800" dirty="0">
              <a:solidFill>
                <a:srgbClr val="00000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3E62A1B6-A5D9-C365-893A-FA0DB1723D24}"/>
              </a:ext>
            </a:extLst>
          </p:cNvPr>
          <p:cNvSpPr txBox="1"/>
          <p:nvPr/>
        </p:nvSpPr>
        <p:spPr>
          <a:xfrm rot="10800000" flipV="1">
            <a:off x="555118" y="5558152"/>
            <a:ext cx="8918346" cy="697627"/>
          </a:xfrm>
          <a:prstGeom prst="rect">
            <a:avLst/>
          </a:prstGeom>
          <a:noFill/>
        </p:spPr>
        <p:txBody>
          <a:bodyPr wrap="square">
            <a:spAutoFit/>
          </a:bodyPr>
          <a:lstStyle/>
          <a:p>
            <a:pPr>
              <a:spcAft>
                <a:spcPts val="400"/>
              </a:spcAft>
            </a:pPr>
            <a:endParaRPr lang="en-GB" sz="1800" dirty="0">
              <a:solidFill>
                <a:srgbClr val="111111"/>
              </a:solidFill>
              <a:effectLst/>
              <a:latin typeface="Calibri" panose="020F0502020204030204" pitchFamily="34" charset="0"/>
              <a:ea typeface="Arial Unicode MS"/>
            </a:endParaRPr>
          </a:p>
          <a:p>
            <a:pPr>
              <a:spcAft>
                <a:spcPts val="400"/>
              </a:spcAft>
            </a:pPr>
            <a:endParaRPr lang="en-GB" sz="1800" dirty="0">
              <a:effectLst/>
              <a:latin typeface="Arial" panose="020B0604020202020204" pitchFamily="34" charset="0"/>
              <a:ea typeface="Arial Unicode MS"/>
            </a:endParaRPr>
          </a:p>
        </p:txBody>
      </p:sp>
      <p:pic>
        <p:nvPicPr>
          <p:cNvPr id="6" name="Picture Placeholder 5">
            <a:extLst>
              <a:ext uri="{FF2B5EF4-FFF2-40B4-BE49-F238E27FC236}">
                <a16:creationId xmlns:a16="http://schemas.microsoft.com/office/drawing/2014/main" id="{64C43C3A-2BDB-22CA-F255-7648FAE35F3A}"/>
              </a:ext>
            </a:extLst>
          </p:cNvPr>
          <p:cNvPicPr>
            <a:picLocks noGrp="1" noChangeAspect="1"/>
          </p:cNvPicPr>
          <p:nvPr>
            <p:ph type="pic" idx="15"/>
          </p:nvPr>
        </p:nvPicPr>
        <p:blipFill>
          <a:blip r:embed="rId3">
            <a:extLst>
              <a:ext uri="{28A0092B-C50C-407E-A947-70E740481C1C}">
                <a14:useLocalDpi xmlns:a14="http://schemas.microsoft.com/office/drawing/2010/main" val="0"/>
              </a:ext>
            </a:extLst>
          </a:blip>
          <a:srcRect t="6394" b="6394"/>
          <a:stretch/>
        </p:blipFill>
        <p:spPr>
          <a:xfrm>
            <a:off x="358520" y="235344"/>
            <a:ext cx="3401578" cy="1763236"/>
          </a:xfrm>
        </p:spPr>
      </p:pic>
      <p:sp>
        <p:nvSpPr>
          <p:cNvPr id="2" name="Title 3">
            <a:extLst>
              <a:ext uri="{FF2B5EF4-FFF2-40B4-BE49-F238E27FC236}">
                <a16:creationId xmlns:a16="http://schemas.microsoft.com/office/drawing/2014/main" id="{C13DCFC1-ECA5-6B95-46FC-8A9E0CE2985A}"/>
              </a:ext>
            </a:extLst>
          </p:cNvPr>
          <p:cNvSpPr txBox="1">
            <a:spLocks/>
          </p:cNvSpPr>
          <p:nvPr/>
        </p:nvSpPr>
        <p:spPr>
          <a:xfrm>
            <a:off x="259551" y="2344738"/>
            <a:ext cx="8471161" cy="1335055"/>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lang="en-US" sz="3200" b="0" kern="1200" dirty="0">
                <a:solidFill>
                  <a:srgbClr val="3D3D3C"/>
                </a:solidFill>
                <a:latin typeface="Arial" panose="020B0604020202020204" pitchFamily="34" charset="0"/>
                <a:ea typeface="+mn-ea"/>
                <a:cs typeface="+mn-cs"/>
              </a:defRPr>
            </a:lvl1pPr>
          </a:lstStyle>
          <a:p>
            <a:pPr>
              <a:lnSpc>
                <a:spcPct val="107000"/>
              </a:lnSpc>
            </a:pPr>
            <a:r>
              <a:rPr lang="en-GB" altLang="en-US" sz="1800" dirty="0">
                <a:solidFill>
                  <a:schemeClr val="bg1"/>
                </a:solidFill>
                <a:latin typeface="Aptos" panose="020B0004020202020204" pitchFamily="34" charset="0"/>
                <a:ea typeface="Calibri" panose="020F0502020204030204" pitchFamily="34" charset="0"/>
                <a:cs typeface="Arial" panose="020B0604020202020204" pitchFamily="34" charset="0"/>
              </a:rPr>
              <a:t>From the beginning of the prison service the church, has been at the centre of prison care. Each prison within the EBA is required by law to run a Chaplaincy supporting prisoners of all faiths and none, with daily duties, 365 days a year:</a:t>
            </a:r>
            <a:br>
              <a:rPr lang="en-GB" altLang="en-US" sz="1800" dirty="0">
                <a:solidFill>
                  <a:schemeClr val="bg1"/>
                </a:solidFill>
                <a:latin typeface="Aptos" panose="020B0004020202020204" pitchFamily="34" charset="0"/>
                <a:ea typeface="Calibri" panose="020F0502020204030204" pitchFamily="34" charset="0"/>
                <a:cs typeface="Arial" panose="020B0604020202020204" pitchFamily="34" charset="0"/>
              </a:rPr>
            </a:br>
            <a:r>
              <a:rPr lang="en-GB" altLang="en-US" sz="1800" dirty="0">
                <a:solidFill>
                  <a:schemeClr val="bg1"/>
                </a:solidFill>
                <a:latin typeface="Aptos" panose="020B0004020202020204" pitchFamily="34" charset="0"/>
                <a:ea typeface="Calibri" panose="020F0502020204030204" pitchFamily="34" charset="0"/>
                <a:cs typeface="Arial" panose="020B0604020202020204" pitchFamily="34" charset="0"/>
              </a:rPr>
              <a:t>• on arrival, often a time of shock, uncertainty, and fear, with no idea what to expect.</a:t>
            </a:r>
            <a:br>
              <a:rPr lang="en-GB" altLang="en-US" sz="1800" dirty="0">
                <a:solidFill>
                  <a:schemeClr val="bg1"/>
                </a:solidFill>
                <a:latin typeface="Aptos" panose="020B0004020202020204" pitchFamily="34" charset="0"/>
                <a:ea typeface="Calibri" panose="020F0502020204030204" pitchFamily="34" charset="0"/>
                <a:cs typeface="Arial" panose="020B0604020202020204" pitchFamily="34" charset="0"/>
              </a:rPr>
            </a:br>
            <a:r>
              <a:rPr lang="en-GB" altLang="en-US" sz="1800" dirty="0">
                <a:solidFill>
                  <a:schemeClr val="bg1"/>
                </a:solidFill>
                <a:latin typeface="Aptos" panose="020B0004020202020204" pitchFamily="34" charset="0"/>
                <a:ea typeface="Calibri" panose="020F0502020204030204" pitchFamily="34" charset="0"/>
                <a:cs typeface="Arial" panose="020B0604020202020204" pitchFamily="34" charset="0"/>
              </a:rPr>
              <a:t>• on the segregation wing, where the most vulnerable and troubled prisoners may be held in segregated accommodation for their own safety or the safety of others. </a:t>
            </a:r>
            <a:br>
              <a:rPr lang="en-GB" altLang="en-US" sz="1800" dirty="0">
                <a:solidFill>
                  <a:schemeClr val="bg1"/>
                </a:solidFill>
                <a:latin typeface="Aptos" panose="020B0004020202020204" pitchFamily="34" charset="0"/>
                <a:ea typeface="Calibri" panose="020F0502020204030204" pitchFamily="34" charset="0"/>
                <a:cs typeface="Arial" panose="020B0604020202020204" pitchFamily="34" charset="0"/>
              </a:rPr>
            </a:br>
            <a:r>
              <a:rPr lang="en-GB" altLang="en-US" sz="1800" dirty="0">
                <a:solidFill>
                  <a:schemeClr val="bg1"/>
                </a:solidFill>
                <a:latin typeface="Aptos" panose="020B0004020202020204" pitchFamily="34" charset="0"/>
                <a:ea typeface="Calibri" panose="020F0502020204030204" pitchFamily="34" charset="0"/>
                <a:cs typeface="Arial" panose="020B0604020202020204" pitchFamily="34" charset="0"/>
              </a:rPr>
              <a:t>• in healthcare, where there is a wide range of physical and mental health needs.</a:t>
            </a:r>
            <a:br>
              <a:rPr lang="en-GB" altLang="en-US" sz="1800" dirty="0">
                <a:solidFill>
                  <a:schemeClr val="bg1"/>
                </a:solidFill>
                <a:latin typeface="Aptos" panose="020B0004020202020204" pitchFamily="34" charset="0"/>
                <a:ea typeface="Calibri" panose="020F0502020204030204" pitchFamily="34" charset="0"/>
                <a:cs typeface="Arial" panose="020B0604020202020204" pitchFamily="34" charset="0"/>
              </a:rPr>
            </a:br>
            <a:r>
              <a:rPr lang="en-GB" altLang="en-US" sz="1800" dirty="0">
                <a:solidFill>
                  <a:schemeClr val="bg1"/>
                </a:solidFill>
                <a:latin typeface="Aptos" panose="020B0004020202020204" pitchFamily="34" charset="0"/>
                <a:ea typeface="Calibri" panose="020F0502020204030204" pitchFamily="34" charset="0"/>
                <a:cs typeface="Arial" panose="020B0604020202020204" pitchFamily="34" charset="0"/>
              </a:rPr>
              <a:t>• before they leave custody.</a:t>
            </a:r>
            <a:br>
              <a:rPr lang="en-GB" altLang="en-US" sz="1800" dirty="0">
                <a:solidFill>
                  <a:schemeClr val="bg1"/>
                </a:solidFill>
                <a:latin typeface="Aptos" panose="020B0004020202020204" pitchFamily="34" charset="0"/>
                <a:ea typeface="Calibri" panose="020F0502020204030204" pitchFamily="34" charset="0"/>
                <a:cs typeface="Arial" panose="020B0604020202020204" pitchFamily="34" charset="0"/>
              </a:rPr>
            </a:br>
            <a:endParaRPr lang="en-GB" sz="1600" dirty="0">
              <a:solidFill>
                <a:schemeClr val="bg1"/>
              </a:solidFill>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073443205"/>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99BE7-2D47-250E-9C31-1A81F96ED0E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1F7A178-1B6A-B349-E855-9C99B52766A9}"/>
              </a:ext>
            </a:extLst>
          </p:cNvPr>
          <p:cNvSpPr>
            <a:spLocks noGrp="1"/>
          </p:cNvSpPr>
          <p:nvPr>
            <p:ph type="subTitle" idx="1"/>
          </p:nvPr>
        </p:nvSpPr>
        <p:spPr>
          <a:xfrm>
            <a:off x="215542" y="2077270"/>
            <a:ext cx="8559182" cy="348536"/>
          </a:xfrm>
        </p:spPr>
        <p:txBody>
          <a:bodyPr>
            <a:normAutofit fontScale="25000" lnSpcReduction="20000"/>
          </a:bodyPr>
          <a:lstStyle/>
          <a:p>
            <a:r>
              <a:rPr lang="en-GB" sz="8800" dirty="0">
                <a:solidFill>
                  <a:schemeClr val="bg1"/>
                </a:solidFill>
              </a:rPr>
              <a:t>Prayer Focus: Prison Chaplaincy</a:t>
            </a:r>
          </a:p>
        </p:txBody>
      </p:sp>
      <p:sp>
        <p:nvSpPr>
          <p:cNvPr id="4" name="Title 3">
            <a:extLst>
              <a:ext uri="{FF2B5EF4-FFF2-40B4-BE49-F238E27FC236}">
                <a16:creationId xmlns:a16="http://schemas.microsoft.com/office/drawing/2014/main" id="{3EE02D37-D772-0405-2230-2E840797684C}"/>
              </a:ext>
            </a:extLst>
          </p:cNvPr>
          <p:cNvSpPr>
            <a:spLocks noGrp="1"/>
          </p:cNvSpPr>
          <p:nvPr>
            <p:ph type="title"/>
          </p:nvPr>
        </p:nvSpPr>
        <p:spPr>
          <a:xfrm>
            <a:off x="314319" y="2693320"/>
            <a:ext cx="8761588" cy="1335055"/>
          </a:xfrm>
        </p:spPr>
        <p:txBody>
          <a:bodyPr/>
          <a:lstStyle/>
          <a:p>
            <a:pPr>
              <a:spcAft>
                <a:spcPts val="400"/>
              </a:spcAft>
            </a:pPr>
            <a:br>
              <a:rPr lang="en-GB" sz="1800" dirty="0">
                <a:solidFill>
                  <a:srgbClr val="000000"/>
                </a:solidFill>
                <a:effectLst/>
                <a:latin typeface="Aptos" panose="020B0004020202020204" pitchFamily="34" charset="0"/>
                <a:ea typeface="Times New Roman" panose="02020603050405020304" pitchFamily="18" charset="0"/>
                <a:cs typeface="Arial" panose="020B0604020202020204" pitchFamily="34" charset="0"/>
              </a:rPr>
            </a:br>
            <a:endParaRPr lang="en-GB" sz="1800" dirty="0">
              <a:solidFill>
                <a:srgbClr val="000000"/>
              </a:solidFill>
              <a:effectLst/>
              <a:latin typeface="Aptos" panose="020B0004020202020204" pitchFamily="34" charset="0"/>
              <a:ea typeface="Times New Roman" panose="02020603050405020304" pitchFamily="18" charset="0"/>
              <a:cs typeface="Arial" panose="020B0604020202020204" pitchFamily="34" charset="0"/>
            </a:endParaRPr>
          </a:p>
        </p:txBody>
      </p:sp>
      <p:sp>
        <p:nvSpPr>
          <p:cNvPr id="7" name="Picture Placeholder 1">
            <a:extLst>
              <a:ext uri="{FF2B5EF4-FFF2-40B4-BE49-F238E27FC236}">
                <a16:creationId xmlns:a16="http://schemas.microsoft.com/office/drawing/2014/main" id="{BC65864C-C05F-BB93-7D0C-EFE3359F0484}"/>
              </a:ext>
            </a:extLst>
          </p:cNvPr>
          <p:cNvSpPr txBox="1">
            <a:spLocks/>
          </p:cNvSpPr>
          <p:nvPr/>
        </p:nvSpPr>
        <p:spPr>
          <a:xfrm>
            <a:off x="175290" y="-481219"/>
            <a:ext cx="5352040" cy="2774275"/>
          </a:xfrm>
          <a:prstGeom prst="roundRect">
            <a:avLst>
              <a:gd name="adj" fmla="val 1858"/>
            </a:avLst>
          </a:prstGeom>
          <a:effectLst>
            <a:outerShdw blurRad="50800" dist="50800" dir="5400000" algn="tl" rotWithShape="0">
              <a:srgbClr val="000000">
                <a:alpha val="43000"/>
              </a:srgbClr>
            </a:outerShdw>
          </a:effectLst>
        </p:spPr>
        <p:txBody>
          <a:bodyPr/>
          <a:lstStyle/>
          <a:p>
            <a:endParaRPr lang="en-GB" dirty="0"/>
          </a:p>
        </p:txBody>
      </p:sp>
      <p:sp>
        <p:nvSpPr>
          <p:cNvPr id="16" name="Title 3">
            <a:extLst>
              <a:ext uri="{FF2B5EF4-FFF2-40B4-BE49-F238E27FC236}">
                <a16:creationId xmlns:a16="http://schemas.microsoft.com/office/drawing/2014/main" id="{06C3EF6C-41B7-DF08-5CD4-3D3E86855111}"/>
              </a:ext>
            </a:extLst>
          </p:cNvPr>
          <p:cNvSpPr txBox="1">
            <a:spLocks/>
          </p:cNvSpPr>
          <p:nvPr/>
        </p:nvSpPr>
        <p:spPr>
          <a:xfrm>
            <a:off x="175290" y="3295473"/>
            <a:ext cx="8998854" cy="1424808"/>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lang="en-US" sz="3200" b="0" kern="1200" dirty="0">
                <a:solidFill>
                  <a:srgbClr val="3D3D3C"/>
                </a:solidFill>
                <a:latin typeface="Arial" panose="020B0604020202020204" pitchFamily="34" charset="0"/>
                <a:ea typeface="+mn-ea"/>
                <a:cs typeface="+mn-cs"/>
              </a:defRPr>
            </a:lvl1pPr>
          </a:lstStyle>
          <a:p>
            <a:pPr>
              <a:lnSpc>
                <a:spcPct val="100000"/>
              </a:lnSpc>
            </a:pPr>
            <a:endParaRPr lang="en-GB" sz="1800" dirty="0">
              <a:solidFill>
                <a:srgbClr val="00000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C9936744-A6D0-A1C8-21CD-5B09106FEAC7}"/>
              </a:ext>
            </a:extLst>
          </p:cNvPr>
          <p:cNvSpPr txBox="1"/>
          <p:nvPr/>
        </p:nvSpPr>
        <p:spPr>
          <a:xfrm rot="10800000" flipV="1">
            <a:off x="555118" y="5558152"/>
            <a:ext cx="8918346" cy="697627"/>
          </a:xfrm>
          <a:prstGeom prst="rect">
            <a:avLst/>
          </a:prstGeom>
          <a:noFill/>
        </p:spPr>
        <p:txBody>
          <a:bodyPr wrap="square">
            <a:spAutoFit/>
          </a:bodyPr>
          <a:lstStyle/>
          <a:p>
            <a:pPr>
              <a:spcAft>
                <a:spcPts val="400"/>
              </a:spcAft>
            </a:pPr>
            <a:endParaRPr lang="en-GB" sz="1800" dirty="0">
              <a:solidFill>
                <a:srgbClr val="111111"/>
              </a:solidFill>
              <a:effectLst/>
              <a:latin typeface="Calibri" panose="020F0502020204030204" pitchFamily="34" charset="0"/>
              <a:ea typeface="Arial Unicode MS"/>
            </a:endParaRPr>
          </a:p>
          <a:p>
            <a:pPr>
              <a:spcAft>
                <a:spcPts val="400"/>
              </a:spcAft>
            </a:pPr>
            <a:endParaRPr lang="en-GB" sz="1800" dirty="0">
              <a:effectLst/>
              <a:latin typeface="Arial" panose="020B0604020202020204" pitchFamily="34" charset="0"/>
              <a:ea typeface="Arial Unicode MS"/>
            </a:endParaRPr>
          </a:p>
        </p:txBody>
      </p:sp>
      <p:pic>
        <p:nvPicPr>
          <p:cNvPr id="6" name="Picture Placeholder 5">
            <a:extLst>
              <a:ext uri="{FF2B5EF4-FFF2-40B4-BE49-F238E27FC236}">
                <a16:creationId xmlns:a16="http://schemas.microsoft.com/office/drawing/2014/main" id="{33CC0E21-00DD-B127-F4E2-C798E5BA30D8}"/>
              </a:ext>
            </a:extLst>
          </p:cNvPr>
          <p:cNvPicPr>
            <a:picLocks noGrp="1" noChangeAspect="1"/>
          </p:cNvPicPr>
          <p:nvPr>
            <p:ph type="pic" idx="15"/>
          </p:nvPr>
        </p:nvPicPr>
        <p:blipFill>
          <a:blip r:embed="rId3">
            <a:extLst>
              <a:ext uri="{28A0092B-C50C-407E-A947-70E740481C1C}">
                <a14:useLocalDpi xmlns:a14="http://schemas.microsoft.com/office/drawing/2010/main" val="0"/>
              </a:ext>
            </a:extLst>
          </a:blip>
          <a:srcRect t="6394" b="6394"/>
          <a:stretch/>
        </p:blipFill>
        <p:spPr>
          <a:xfrm>
            <a:off x="358520" y="235344"/>
            <a:ext cx="3401578" cy="1763236"/>
          </a:xfrm>
        </p:spPr>
      </p:pic>
      <p:sp>
        <p:nvSpPr>
          <p:cNvPr id="2" name="Title 3">
            <a:extLst>
              <a:ext uri="{FF2B5EF4-FFF2-40B4-BE49-F238E27FC236}">
                <a16:creationId xmlns:a16="http://schemas.microsoft.com/office/drawing/2014/main" id="{A862909C-7F9E-95A9-9487-C62F95D7AE4D}"/>
              </a:ext>
            </a:extLst>
          </p:cNvPr>
          <p:cNvSpPr txBox="1">
            <a:spLocks/>
          </p:cNvSpPr>
          <p:nvPr/>
        </p:nvSpPr>
        <p:spPr>
          <a:xfrm>
            <a:off x="215542" y="2293056"/>
            <a:ext cx="8471161" cy="1335055"/>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lang="en-US" sz="3200" b="0" kern="1200" dirty="0">
                <a:solidFill>
                  <a:srgbClr val="3D3D3C"/>
                </a:solidFill>
                <a:latin typeface="Arial" panose="020B0604020202020204" pitchFamily="34" charset="0"/>
                <a:ea typeface="+mn-ea"/>
                <a:cs typeface="+mn-cs"/>
              </a:defRPr>
            </a:lvl1pPr>
          </a:lstStyle>
          <a:p>
            <a:pPr>
              <a:lnSpc>
                <a:spcPct val="107000"/>
              </a:lnSpc>
            </a:pPr>
            <a:r>
              <a:rPr lang="en-GB" altLang="en-US" sz="1800" dirty="0">
                <a:solidFill>
                  <a:schemeClr val="bg1"/>
                </a:solidFill>
                <a:latin typeface="Aptos" panose="020B0004020202020204" pitchFamily="34" charset="0"/>
                <a:ea typeface="Calibri" panose="020F0502020204030204" pitchFamily="34" charset="0"/>
                <a:cs typeface="Arial" panose="020B0604020202020204" pitchFamily="34" charset="0"/>
              </a:rPr>
              <a:t>Chaplains also provide opportunities for worship and study as well as pastoral care for prisoners and staff of any faith or none. They journey with prisoners wondering about faith. They share amazing testimonies, celebrate baptisms and witness surprising spiritual encounters. They see prisoners discovering hope, some for the first time. They see the Holy Spirit bringing transformation to broken and troubled lives. They see John 1:5, ‘</a:t>
            </a:r>
            <a:r>
              <a:rPr lang="en-GB" altLang="en-US" sz="1800" b="1" dirty="0">
                <a:solidFill>
                  <a:schemeClr val="bg1"/>
                </a:solidFill>
                <a:latin typeface="Aptos" panose="020B0004020202020204" pitchFamily="34" charset="0"/>
                <a:ea typeface="Calibri" panose="020F0502020204030204" pitchFamily="34" charset="0"/>
                <a:cs typeface="Arial" panose="020B0604020202020204" pitchFamily="34" charset="0"/>
              </a:rPr>
              <a:t>The light shines in the darkness and the darkness will not overcome it</a:t>
            </a:r>
            <a:r>
              <a:rPr lang="en-GB" altLang="en-US" sz="1800" dirty="0">
                <a:solidFill>
                  <a:schemeClr val="bg1"/>
                </a:solidFill>
                <a:latin typeface="Aptos" panose="020B0004020202020204" pitchFamily="34" charset="0"/>
                <a:ea typeface="Calibri" panose="020F0502020204030204" pitchFamily="34" charset="0"/>
                <a:cs typeface="Arial" panose="020B0604020202020204" pitchFamily="34" charset="0"/>
              </a:rPr>
              <a:t>’. You can be part of this, as we enable ex-prisoners to become part of a faith community on the outside through The Welcome Directory. </a:t>
            </a:r>
            <a:endParaRPr lang="en-GB" sz="1600" dirty="0">
              <a:solidFill>
                <a:schemeClr val="bg1"/>
              </a:solidFill>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168642710"/>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
</file>

<file path=ppt/theme/theme1.xml><?xml version="1.0" encoding="utf-8"?>
<a:theme xmlns:a="http://schemas.openxmlformats.org/drawingml/2006/main" name="EBA Prayer Focus Slides Arial 16x9 Templat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EBA Bariol">
      <a:majorFont>
        <a:latin typeface="Bariol"/>
        <a:ea typeface=""/>
        <a:cs typeface=""/>
      </a:majorFont>
      <a:minorFont>
        <a:latin typeface="Bariol"/>
        <a:ea typeface=""/>
        <a:cs typeface=""/>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EBA Prayer Focus Slides Arial 16x9 Template</Template>
  <TotalTime>27</TotalTime>
  <Words>257</Words>
  <Application>Microsoft Macintosh PowerPoint</Application>
  <PresentationFormat>On-screen Show (16:9)</PresentationFormat>
  <Paragraphs>8</Paragraphs>
  <Slides>2</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Aptos</vt:lpstr>
      <vt:lpstr>Arial</vt:lpstr>
      <vt:lpstr>Calibri</vt:lpstr>
      <vt:lpstr>EBA Prayer Focus Slides Arial 16x9 Template</vt:lpstr>
      <vt:lpstr>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Please pray for us as we seek God’s will for our future mission and ministry, and as we develop a planning application to improve our premises to meet our expanding requirements and numbers.</dc:title>
  <dc:creator>David Elcock</dc:creator>
  <cp:lastModifiedBy>Eleanor Kelsey</cp:lastModifiedBy>
  <cp:revision>267</cp:revision>
  <cp:lastPrinted>2017-08-23T11:19:32Z</cp:lastPrinted>
  <dcterms:created xsi:type="dcterms:W3CDTF">2017-09-11T20:05:50Z</dcterms:created>
  <dcterms:modified xsi:type="dcterms:W3CDTF">2026-07-26T11:02:29Z</dcterms:modified>
</cp:coreProperties>
</file>