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handoutMasterIdLst>
    <p:handoutMasterId r:id="rId5"/>
  </p:handoutMasterIdLst>
  <p:sldIdLst>
    <p:sldId id="484" r:id="rId2"/>
    <p:sldId id="485" r:id="rId3"/>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C38BA-2B0C-4738-8F2B-CC2006DC9A30}" v="24" dt="2024-08-12T21:20:32.577"/>
    <p1510:client id="{D726A6AD-CE51-4C92-9729-5FBAA93E53F0}" v="2" dt="2024-08-12T10:13:18.5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370" autoAdjust="0"/>
  </p:normalViewPr>
  <p:slideViewPr>
    <p:cSldViewPr snapToGrid="0" showGuides="1">
      <p:cViewPr varScale="1">
        <p:scale>
          <a:sx n="109" d="100"/>
          <a:sy n="109" d="100"/>
        </p:scale>
        <p:origin x="1256" y="184"/>
      </p:cViewPr>
      <p:guideLst>
        <p:guide orient="horz" pos="2160"/>
        <p:guide pos="2880"/>
      </p:guideLst>
    </p:cSldViewPr>
  </p:slideViewPr>
  <p:outlineViewPr>
    <p:cViewPr>
      <p:scale>
        <a:sx n="33" d="100"/>
        <a:sy n="33" d="100"/>
      </p:scale>
      <p:origin x="0" y="21354"/>
    </p:cViewPr>
  </p:outlineViewPr>
  <p:notesTextViewPr>
    <p:cViewPr>
      <p:scale>
        <a:sx n="1" d="1"/>
        <a:sy n="1" d="1"/>
      </p:scale>
      <p:origin x="0" y="0"/>
    </p:cViewPr>
  </p:notesTextViewPr>
  <p:sorterViewPr>
    <p:cViewPr>
      <p:scale>
        <a:sx n="100" d="100"/>
        <a:sy n="100" d="100"/>
      </p:scale>
      <p:origin x="0" y="7812"/>
    </p:cViewPr>
  </p:sorterViewPr>
  <p:notesViewPr>
    <p:cSldViewPr snapToGrid="0">
      <p:cViewPr varScale="1">
        <p:scale>
          <a:sx n="80" d="100"/>
          <a:sy n="80" d="100"/>
        </p:scale>
        <p:origin x="-3906" y="-84"/>
      </p:cViewPr>
      <p:guideLst>
        <p:guide orient="horz" pos="3223"/>
        <p:guide pos="223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handoutMaster" Target="handoutMasters/handoutMaster1.xml"/><Relationship Id="rId10" Type="http://schemas.microsoft.com/office/2016/11/relationships/changesInfo" Target="changesInfos/changesInfo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ade" userId="c87f5fd422b648eb" providerId="LiveId" clId="{24AC38BA-2B0C-4738-8F2B-CC2006DC9A30}"/>
    <pc:docChg chg="custSel addSld delSld modSld sldOrd">
      <pc:chgData name="Andrew Wade" userId="c87f5fd422b648eb" providerId="LiveId" clId="{24AC38BA-2B0C-4738-8F2B-CC2006DC9A30}" dt="2024-08-12T21:20:32.577" v="74" actId="14100"/>
      <pc:docMkLst>
        <pc:docMk/>
      </pc:docMkLst>
      <pc:sldChg chg="addSp delSp modSp mod ord">
        <pc:chgData name="Andrew Wade" userId="c87f5fd422b648eb" providerId="LiveId" clId="{24AC38BA-2B0C-4738-8F2B-CC2006DC9A30}" dt="2024-08-12T21:20:32.577" v="74" actId="14100"/>
        <pc:sldMkLst>
          <pc:docMk/>
          <pc:sldMk cId="3529937835" sldId="483"/>
        </pc:sldMkLst>
        <pc:spChg chg="add mod">
          <ac:chgData name="Andrew Wade" userId="c87f5fd422b648eb" providerId="LiveId" clId="{24AC38BA-2B0C-4738-8F2B-CC2006DC9A30}" dt="2024-08-12T21:20:32.577" v="74" actId="14100"/>
          <ac:spMkLst>
            <pc:docMk/>
            <pc:sldMk cId="3529937835" sldId="483"/>
            <ac:spMk id="2" creationId="{55537F5B-9222-D443-7268-56A8A013F002}"/>
          </ac:spMkLst>
        </pc:spChg>
        <pc:spChg chg="mod">
          <ac:chgData name="Andrew Wade" userId="c87f5fd422b648eb" providerId="LiveId" clId="{24AC38BA-2B0C-4738-8F2B-CC2006DC9A30}" dt="2024-08-12T17:57:45.659" v="18" actId="6549"/>
          <ac:spMkLst>
            <pc:docMk/>
            <pc:sldMk cId="3529937835" sldId="483"/>
            <ac:spMk id="3" creationId="{FB02FCEB-75A2-4493-D4FB-D06E0E14658F}"/>
          </ac:spMkLst>
        </pc:spChg>
        <pc:spChg chg="del mod">
          <ac:chgData name="Andrew Wade" userId="c87f5fd422b648eb" providerId="LiveId" clId="{24AC38BA-2B0C-4738-8F2B-CC2006DC9A30}" dt="2024-08-12T21:13:45.457" v="65"/>
          <ac:spMkLst>
            <pc:docMk/>
            <pc:sldMk cId="3529937835" sldId="483"/>
            <ac:spMk id="12" creationId="{C9B07F2D-2683-032D-DBE6-30D490DB364D}"/>
          </ac:spMkLst>
        </pc:spChg>
        <pc:picChg chg="add mod">
          <ac:chgData name="Andrew Wade" userId="c87f5fd422b648eb" providerId="LiveId" clId="{24AC38BA-2B0C-4738-8F2B-CC2006DC9A30}" dt="2024-08-12T17:58:51.105" v="34" actId="1076"/>
          <ac:picMkLst>
            <pc:docMk/>
            <pc:sldMk cId="3529937835" sldId="483"/>
            <ac:picMk id="4" creationId="{683B7889-2FB3-A732-0893-9F3B1723BF34}"/>
          </ac:picMkLst>
        </pc:picChg>
        <pc:picChg chg="del">
          <ac:chgData name="Andrew Wade" userId="c87f5fd422b648eb" providerId="LiveId" clId="{24AC38BA-2B0C-4738-8F2B-CC2006DC9A30}" dt="2024-08-12T17:57:35.129" v="0" actId="21"/>
          <ac:picMkLst>
            <pc:docMk/>
            <pc:sldMk cId="3529937835" sldId="483"/>
            <ac:picMk id="5" creationId="{BB2FED88-6032-0041-B0B3-B44DAFDEBA9C}"/>
          </ac:picMkLst>
        </pc:picChg>
      </pc:sldChg>
      <pc:sldChg chg="del">
        <pc:chgData name="Andrew Wade" userId="c87f5fd422b648eb" providerId="LiveId" clId="{24AC38BA-2B0C-4738-8F2B-CC2006DC9A30}" dt="2024-08-12T17:57:56.026" v="20" actId="2696"/>
        <pc:sldMkLst>
          <pc:docMk/>
          <pc:sldMk cId="1372343086" sldId="484"/>
        </pc:sldMkLst>
      </pc:sldChg>
      <pc:sldChg chg="addSp delSp modSp add mod">
        <pc:chgData name="Andrew Wade" userId="c87f5fd422b648eb" providerId="LiveId" clId="{24AC38BA-2B0C-4738-8F2B-CC2006DC9A30}" dt="2024-08-12T21:20:17.268" v="73" actId="1076"/>
        <pc:sldMkLst>
          <pc:docMk/>
          <pc:sldMk cId="3759383840" sldId="484"/>
        </pc:sldMkLst>
        <pc:spChg chg="add mod">
          <ac:chgData name="Andrew Wade" userId="c87f5fd422b648eb" providerId="LiveId" clId="{24AC38BA-2B0C-4738-8F2B-CC2006DC9A30}" dt="2024-08-12T21:13:18.964" v="64" actId="6549"/>
          <ac:spMkLst>
            <pc:docMk/>
            <pc:sldMk cId="3759383840" sldId="484"/>
            <ac:spMk id="2" creationId="{4C0D59EF-6249-6583-D936-D9FEF7709CCA}"/>
          </ac:spMkLst>
        </pc:spChg>
        <pc:spChg chg="mod">
          <ac:chgData name="Andrew Wade" userId="c87f5fd422b648eb" providerId="LiveId" clId="{24AC38BA-2B0C-4738-8F2B-CC2006DC9A30}" dt="2024-08-12T21:20:17.268" v="73" actId="1076"/>
          <ac:spMkLst>
            <pc:docMk/>
            <pc:sldMk cId="3759383840" sldId="484"/>
            <ac:spMk id="3" creationId="{FB02FCEB-75A2-4493-D4FB-D06E0E14658F}"/>
          </ac:spMkLst>
        </pc:spChg>
        <pc:spChg chg="add del mod">
          <ac:chgData name="Andrew Wade" userId="c87f5fd422b648eb" providerId="LiveId" clId="{24AC38BA-2B0C-4738-8F2B-CC2006DC9A30}" dt="2024-08-12T17:59:44.536" v="36" actId="478"/>
          <ac:spMkLst>
            <pc:docMk/>
            <pc:sldMk cId="3759383840" sldId="484"/>
            <ac:spMk id="5" creationId="{8A31759C-45B8-FE17-BA9E-655255EE9345}"/>
          </ac:spMkLst>
        </pc:spChg>
        <pc:spChg chg="add del mod">
          <ac:chgData name="Andrew Wade" userId="c87f5fd422b648eb" providerId="LiveId" clId="{24AC38BA-2B0C-4738-8F2B-CC2006DC9A30}" dt="2024-08-12T21:08:17.360" v="38"/>
          <ac:spMkLst>
            <pc:docMk/>
            <pc:sldMk cId="3759383840" sldId="484"/>
            <ac:spMk id="6" creationId="{70B38260-8906-D2E1-CCC4-6F60FA323104}"/>
          </ac:spMkLst>
        </pc:spChg>
        <pc:spChg chg="del">
          <ac:chgData name="Andrew Wade" userId="c87f5fd422b648eb" providerId="LiveId" clId="{24AC38BA-2B0C-4738-8F2B-CC2006DC9A30}" dt="2024-08-12T17:59:34.663" v="35"/>
          <ac:spMkLst>
            <pc:docMk/>
            <pc:sldMk cId="3759383840" sldId="484"/>
            <ac:spMk id="12" creationId="{C9B07F2D-2683-032D-DBE6-30D490DB364D}"/>
          </ac:spMkLst>
        </pc:spChg>
        <pc:picChg chg="add mod">
          <ac:chgData name="Andrew Wade" userId="c87f5fd422b648eb" providerId="LiveId" clId="{24AC38BA-2B0C-4738-8F2B-CC2006DC9A30}" dt="2024-08-12T17:58:31.875" v="27" actId="1076"/>
          <ac:picMkLst>
            <pc:docMk/>
            <pc:sldMk cId="3759383840" sldId="484"/>
            <ac:picMk id="4" creationId="{4C8FB125-6961-AD41-F0FA-6071D89A148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26/07/2026</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26/07/2026</a:t>
            </a:fld>
            <a:endParaRPr lang="en-GB"/>
          </a:p>
        </p:txBody>
      </p:sp>
      <p:sp>
        <p:nvSpPr>
          <p:cNvPr id="4" name="Slide Image Placehold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3D5F8-95C3-8B4E-D65D-B197AAA95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54FA0-355A-616E-342E-808E78684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EEF90-3AC6-7A16-588A-3EF6B918505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0366CF-EF62-D91F-5440-1F8B460EB558}"/>
              </a:ext>
            </a:extLst>
          </p:cNvPr>
          <p:cNvSpPr>
            <a:spLocks noGrp="1"/>
          </p:cNvSpPr>
          <p:nvPr>
            <p:ph type="sldNum" sz="quarter" idx="5"/>
          </p:nvPr>
        </p:nvSpPr>
        <p:spPr/>
        <p:txBody>
          <a:bodyPr/>
          <a:lstStyle/>
          <a:p>
            <a:fld id="{7247E48A-B93D-4429-9AAD-6D160EA7DBA7}" type="slidenum">
              <a:rPr lang="en-GB" smtClean="0"/>
              <a:t>1</a:t>
            </a:fld>
            <a:endParaRPr lang="en-GB"/>
          </a:p>
        </p:txBody>
      </p:sp>
    </p:spTree>
    <p:extLst>
      <p:ext uri="{BB962C8B-B14F-4D97-AF65-F5344CB8AC3E}">
        <p14:creationId xmlns:p14="http://schemas.microsoft.com/office/powerpoint/2010/main" val="1078430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56A8A-26BC-241D-7285-BB2A6BF82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C7609-54F7-EB33-F3FC-84909D4ADE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7021C-BE0E-0569-3812-BAB5922ACFD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C98F78A-B98C-FEC2-8922-91A90B767095}"/>
              </a:ext>
            </a:extLst>
          </p:cNvPr>
          <p:cNvSpPr>
            <a:spLocks noGrp="1"/>
          </p:cNvSpPr>
          <p:nvPr>
            <p:ph type="sldNum" sz="quarter" idx="5"/>
          </p:nvPr>
        </p:nvSpPr>
        <p:spPr/>
        <p:txBody>
          <a:bodyPr/>
          <a:lstStyle/>
          <a:p>
            <a:fld id="{7247E48A-B93D-4429-9AAD-6D160EA7DBA7}" type="slidenum">
              <a:rPr lang="en-GB" smtClean="0"/>
              <a:t>2</a:t>
            </a:fld>
            <a:endParaRPr lang="en-GB"/>
          </a:p>
        </p:txBody>
      </p:sp>
    </p:spTree>
    <p:extLst>
      <p:ext uri="{BB962C8B-B14F-4D97-AF65-F5344CB8AC3E}">
        <p14:creationId xmlns:p14="http://schemas.microsoft.com/office/powerpoint/2010/main" val="1262006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7" y="4464028"/>
            <a:ext cx="8348869" cy="1194650"/>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3829878"/>
            <a:ext cx="8348869" cy="618523"/>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7/26/26</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9588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6" y="5373216"/>
            <a:ext cx="2399435" cy="365792"/>
          </a:xfrm>
          <a:prstGeom prst="rect">
            <a:avLst/>
          </a:prstGeom>
        </p:spPr>
      </p:pic>
    </p:spTree>
    <p:extLst>
      <p:ext uri="{BB962C8B-B14F-4D97-AF65-F5344CB8AC3E}">
        <p14:creationId xmlns:p14="http://schemas.microsoft.com/office/powerpoint/2010/main" val="4241962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74638"/>
            <a:ext cx="8418443" cy="5818187"/>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233295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455256"/>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7/26/26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6356351"/>
            <a:ext cx="2057400" cy="365125"/>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72118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6" y="516831"/>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79" y="437315"/>
            <a:ext cx="7275443" cy="5724945"/>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2059037"/>
            <a:ext cx="6188256" cy="2739926"/>
          </a:xfrm>
          <a:prstGeom prst="rect">
            <a:avLst/>
          </a:prstGeom>
        </p:spPr>
      </p:pic>
    </p:spTree>
    <p:extLst>
      <p:ext uri="{BB962C8B-B14F-4D97-AF65-F5344CB8AC3E}">
        <p14:creationId xmlns:p14="http://schemas.microsoft.com/office/powerpoint/2010/main" val="432223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1373246"/>
            <a:ext cx="6188256" cy="2739926"/>
          </a:xfrm>
          <a:prstGeom prst="rect">
            <a:avLst/>
          </a:prstGeom>
        </p:spPr>
      </p:pic>
      <p:sp>
        <p:nvSpPr>
          <p:cNvPr id="3" name="Rectangle 2"/>
          <p:cNvSpPr/>
          <p:nvPr userDrawn="1"/>
        </p:nvSpPr>
        <p:spPr>
          <a:xfrm>
            <a:off x="0" y="6112565"/>
            <a:ext cx="9144000" cy="745435"/>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207994"/>
            <a:ext cx="9144000" cy="577964"/>
          </a:xfrm>
          <a:prstGeom prst="rect">
            <a:avLst/>
          </a:prstGeom>
        </p:spPr>
      </p:pic>
    </p:spTree>
    <p:extLst>
      <p:ext uri="{BB962C8B-B14F-4D97-AF65-F5344CB8AC3E}">
        <p14:creationId xmlns:p14="http://schemas.microsoft.com/office/powerpoint/2010/main" val="1595542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216041"/>
            <a:ext cx="6219408" cy="1325563"/>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646723"/>
            <a:ext cx="835369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2707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4464027"/>
            <a:ext cx="8348870" cy="1223597"/>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3829878"/>
            <a:ext cx="8348870" cy="6327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7/26/26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2485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245858"/>
            <a:ext cx="6219408"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825625"/>
            <a:ext cx="41285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825625"/>
            <a:ext cx="413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7/26/26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511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245858"/>
            <a:ext cx="626165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561895"/>
            <a:ext cx="4047927" cy="823912"/>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2385807"/>
            <a:ext cx="404792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561895"/>
            <a:ext cx="4056250" cy="823912"/>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2385807"/>
            <a:ext cx="405625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7/26/26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1976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8" y="516831"/>
            <a:ext cx="6221895" cy="785195"/>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7/26/26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927378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310329"/>
            <a:ext cx="5352040" cy="36990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3790122"/>
            <a:ext cx="8348870" cy="632792"/>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4432854"/>
            <a:ext cx="8219661" cy="1769163"/>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287506"/>
            <a:ext cx="9144000" cy="577964"/>
          </a:xfrm>
          <a:prstGeom prst="rect">
            <a:avLst/>
          </a:prstGeom>
        </p:spPr>
      </p:pic>
    </p:spTree>
    <p:extLst>
      <p:ext uri="{BB962C8B-B14F-4D97-AF65-F5344CB8AC3E}">
        <p14:creationId xmlns:p14="http://schemas.microsoft.com/office/powerpoint/2010/main" val="384964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216041"/>
            <a:ext cx="6301408"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7/26/26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3715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245858"/>
            <a:ext cx="6219408"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646723"/>
            <a:ext cx="835369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6356351"/>
            <a:ext cx="2057400" cy="365125"/>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7/26/26</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6356351"/>
            <a:ext cx="2057400" cy="365125"/>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10" name="Picture 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32877" y="197376"/>
            <a:ext cx="2023497" cy="895928"/>
          </a:xfrm>
          <a:prstGeom prst="rect">
            <a:avLst/>
          </a:prstGeom>
        </p:spPr>
      </p:pic>
    </p:spTree>
    <p:extLst>
      <p:ext uri="{BB962C8B-B14F-4D97-AF65-F5344CB8AC3E}">
        <p14:creationId xmlns:p14="http://schemas.microsoft.com/office/powerpoint/2010/main" val="31182908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709" r:id="rId8"/>
    <p:sldLayoutId id="2147483699" r:id="rId9"/>
    <p:sldLayoutId id="2147483702" r:id="rId10"/>
    <p:sldLayoutId id="2147483703" r:id="rId11"/>
    <p:sldLayoutId id="2147483708" r:id="rId12"/>
    <p:sldLayoutId id="2147483707" r:id="rId13"/>
    <p:sldLayoutId id="2147483706" r:id="rId14"/>
    <p:sldLayoutId id="2147483704" r:id="rId15"/>
    <p:sldLayoutId id="2147483705" r:id="rId16"/>
  </p:sldLayoutIdLs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BE1D5-333B-7A21-34ED-8B33A301589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B02FCEB-75A2-4493-D4FB-D06E0E14658F}"/>
              </a:ext>
            </a:extLst>
          </p:cNvPr>
          <p:cNvSpPr>
            <a:spLocks noGrp="1"/>
          </p:cNvSpPr>
          <p:nvPr>
            <p:ph type="subTitle" idx="1"/>
          </p:nvPr>
        </p:nvSpPr>
        <p:spPr>
          <a:xfrm>
            <a:off x="298175" y="2841054"/>
            <a:ext cx="8443107" cy="377265"/>
          </a:xfrm>
        </p:spPr>
        <p:txBody>
          <a:bodyPr>
            <a:normAutofit fontScale="92500" lnSpcReduction="10000"/>
          </a:bodyPr>
          <a:lstStyle/>
          <a:p>
            <a:r>
              <a:rPr lang="en-GB" dirty="0">
                <a:solidFill>
                  <a:schemeClr val="bg1"/>
                </a:solidFill>
              </a:rPr>
              <a:t>Prayer Focus: North Springfield Baptist Church, Essex</a:t>
            </a:r>
          </a:p>
        </p:txBody>
      </p:sp>
      <p:sp>
        <p:nvSpPr>
          <p:cNvPr id="7" name="Picture Placeholder 1">
            <a:extLst>
              <a:ext uri="{FF2B5EF4-FFF2-40B4-BE49-F238E27FC236}">
                <a16:creationId xmlns:a16="http://schemas.microsoft.com/office/drawing/2014/main" id="{1D48C7D0-BB57-1D37-F535-568DE4200F15}"/>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29C5E8AF-38DF-D66F-C6A2-D83FA54ABA64}"/>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D0EEB0A6-B9DB-4B40-EE2A-A60190737E23}"/>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E3035533-8C67-2A96-4DDC-BDD726A7BD44}"/>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4C8FB125-6961-AD41-F0FA-6071D89A148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2718" y="282845"/>
            <a:ext cx="3151887" cy="2363915"/>
          </a:xfrm>
          <a:prstGeom prst="rect">
            <a:avLst/>
          </a:prstGeom>
        </p:spPr>
      </p:pic>
      <p:sp>
        <p:nvSpPr>
          <p:cNvPr id="2" name="Title 1">
            <a:extLst>
              <a:ext uri="{FF2B5EF4-FFF2-40B4-BE49-F238E27FC236}">
                <a16:creationId xmlns:a16="http://schemas.microsoft.com/office/drawing/2014/main" id="{4C0D59EF-6249-6583-D936-D9FEF7709CCA}"/>
              </a:ext>
            </a:extLst>
          </p:cNvPr>
          <p:cNvSpPr>
            <a:spLocks noGrp="1" noChangeArrowheads="1"/>
          </p:cNvSpPr>
          <p:nvPr>
            <p:ph type="title"/>
          </p:nvPr>
        </p:nvSpPr>
        <p:spPr bwMode="auto">
          <a:xfrm>
            <a:off x="350446" y="3181367"/>
            <a:ext cx="8443107"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lnSpc>
                <a:spcPct val="100000"/>
              </a:lnSpc>
              <a:spcAft>
                <a:spcPct val="0"/>
              </a:spcAft>
            </a:pP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NSBC recently celebrated their fiftieth anniversary last November. The church lies in the centre of a big housing estate. Recently God answered prayer and they are welcoming new families, alongside being blessed to see a </a:t>
            </a: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new multi-ethnic influx </a:t>
            </a: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as part of the life of the church.</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Regular activities throughout the week are: Happy Faces for 0-4’s; Coffee Morning; Kraft Club; Drop in at Church; a youth group; regular bible study, a praise and worship service, and prayer walks alongside weeks of prayer. The coffee morning is new but successful. Attendance has led to questions and requests for bible study</a:t>
            </a: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 Encouragingly the </a:t>
            </a: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youth group has two youngsters seeking baptism and some have become door greeters on a Sunday, with another wanting to join the flower rota. </a:t>
            </a:r>
          </a:p>
        </p:txBody>
      </p:sp>
    </p:spTree>
    <p:extLst>
      <p:ext uri="{BB962C8B-B14F-4D97-AF65-F5344CB8AC3E}">
        <p14:creationId xmlns:p14="http://schemas.microsoft.com/office/powerpoint/2010/main" val="375938384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58648-C747-3A07-B0C5-744509D9511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0434CBB-8492-0A78-8EE3-2ED6DC35B0B0}"/>
              </a:ext>
            </a:extLst>
          </p:cNvPr>
          <p:cNvSpPr>
            <a:spLocks noGrp="1"/>
          </p:cNvSpPr>
          <p:nvPr>
            <p:ph type="subTitle" idx="1"/>
          </p:nvPr>
        </p:nvSpPr>
        <p:spPr>
          <a:xfrm>
            <a:off x="298175" y="2635530"/>
            <a:ext cx="8443107" cy="377265"/>
          </a:xfrm>
        </p:spPr>
        <p:txBody>
          <a:bodyPr>
            <a:normAutofit fontScale="92500" lnSpcReduction="10000"/>
          </a:bodyPr>
          <a:lstStyle/>
          <a:p>
            <a:r>
              <a:rPr lang="en-GB" dirty="0">
                <a:solidFill>
                  <a:schemeClr val="bg1"/>
                </a:solidFill>
              </a:rPr>
              <a:t>Prayer Focus: North Springfield Baptist Church</a:t>
            </a:r>
          </a:p>
        </p:txBody>
      </p:sp>
      <p:sp>
        <p:nvSpPr>
          <p:cNvPr id="7" name="Picture Placeholder 1">
            <a:extLst>
              <a:ext uri="{FF2B5EF4-FFF2-40B4-BE49-F238E27FC236}">
                <a16:creationId xmlns:a16="http://schemas.microsoft.com/office/drawing/2014/main" id="{8C89023D-81B2-7D57-E8A8-301A19134FB0}"/>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0EBCD48A-76FA-C466-3FCD-901BA44753A6}"/>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10237471-F27E-0B28-6058-D699CAF7B10B}"/>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A7312119-66AC-6193-7379-AE364EEA161C}"/>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FD6958BA-3C16-30A8-9F04-C4766CA95E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2718" y="296094"/>
            <a:ext cx="3008697" cy="2256523"/>
          </a:xfrm>
          <a:prstGeom prst="rect">
            <a:avLst/>
          </a:prstGeom>
        </p:spPr>
      </p:pic>
      <p:sp>
        <p:nvSpPr>
          <p:cNvPr id="2" name="Title 1">
            <a:extLst>
              <a:ext uri="{FF2B5EF4-FFF2-40B4-BE49-F238E27FC236}">
                <a16:creationId xmlns:a16="http://schemas.microsoft.com/office/drawing/2014/main" id="{A430A806-4331-A9AA-8A0E-AAFD44195846}"/>
              </a:ext>
            </a:extLst>
          </p:cNvPr>
          <p:cNvSpPr>
            <a:spLocks noGrp="1" noChangeArrowheads="1"/>
          </p:cNvSpPr>
          <p:nvPr>
            <p:ph type="title"/>
          </p:nvPr>
        </p:nvSpPr>
        <p:spPr bwMode="auto">
          <a:xfrm>
            <a:off x="298174" y="2918243"/>
            <a:ext cx="8443107"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lnSpc>
                <a:spcPct val="100000"/>
              </a:lnSpc>
              <a:spcAft>
                <a:spcPct val="0"/>
              </a:spcAft>
            </a:pP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The church has a deep desire to continue developing their outreach and senses that people are seeking but without knowing what they are seeking for. They find that people are receptive and long to reach into this. The </a:t>
            </a: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church is without a minister, but exploration with a visiting preacher is occurring. There are high hopes for a new minister to be part of their outreach and for all ages to come to know the Lord Jesus. Prayer would be valued:</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For the discussions and further steps with a possible new minister; that this will combine with the church developing their outreach to the community around.</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That the church may continue in its service among the different groups but also build on going out into the community where the people are.</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Where a smaller number do a great amount, hopes are that this small church with a big heart will grow and develop to shine into their community for the Lord’s sake.</a:t>
            </a:r>
          </a:p>
        </p:txBody>
      </p:sp>
    </p:spTree>
    <p:extLst>
      <p:ext uri="{BB962C8B-B14F-4D97-AF65-F5344CB8AC3E}">
        <p14:creationId xmlns:p14="http://schemas.microsoft.com/office/powerpoint/2010/main" val="3493917023"/>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theme/theme1.xml><?xml version="1.0" encoding="utf-8"?>
<a:theme xmlns:a="http://schemas.openxmlformats.org/drawingml/2006/main" name="EBA Prayer Focus Slides Arial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EBA Prayer Focus Slides Arial Template</Template>
  <TotalTime>21</TotalTime>
  <Words>339</Words>
  <Application>Microsoft Macintosh PowerPoint</Application>
  <PresentationFormat>On-screen Show (4:3)</PresentationFormat>
  <Paragraphs>6</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EBA Prayer Focus Slides Arial Template</vt:lpstr>
      <vt:lpstr>NSBC recently celebrated their fiftieth anniversary last November. The church lies in the centre of a big housing estate. Recently God answered prayer and they are welcoming new families, alongside being blessed to see a new multi-ethnic influx as part of the life of the church. Regular activities throughout the week are: Happy Faces for 0-4’s; Coffee Morning; Kraft Club; Drop in at Church; a youth group; regular bible study, a praise and worship service, and prayer walks alongside weeks of prayer. The coffee morning is new but successful. Attendance has led to questions and requests for bible study. Encouragingly the youth group has two youngsters seeking baptism and some have become door greeters on a Sunday, with another wanting to join the flower rota. </vt:lpstr>
      <vt:lpstr>The church has a deep desire to continue developing their outreach and senses that people are seeking but without knowing what they are seeking for. They find that people are receptive and long to reach into this. The church is without a minister, but exploration with a visiting preacher is occurring. There are high hopes for a new minister to be part of their outreach and for all ages to come to know the Lord Jesus. Prayer would be valued: • For the discussions and further steps with a possible new minister; that this will combine with the church developing their outreach to the community around. • That the church may continue in its service among the different groups but also build on going out into the community where the people are. • Where a smaller number do a great amount, hopes are that this small church with a big heart will grow and develop to shine into their community for the Lord’s sake.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Elmswell Baptist Church is a small congregation of mainly retired people situated in an expanding village in central Suffolk. The lay pastor is Stephen Spurgeon.</dc:title>
  <dc:creator>andrew</dc:creator>
  <cp:lastModifiedBy>Eleanor Kelsey</cp:lastModifiedBy>
  <cp:revision>228</cp:revision>
  <cp:lastPrinted>2017-08-23T11:19:32Z</cp:lastPrinted>
  <dcterms:created xsi:type="dcterms:W3CDTF">2017-09-14T21:39:22Z</dcterms:created>
  <dcterms:modified xsi:type="dcterms:W3CDTF">2026-07-26T13:42:52Z</dcterms:modified>
</cp:coreProperties>
</file>