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9"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22" autoAdjust="0"/>
  </p:normalViewPr>
  <p:slideViewPr>
    <p:cSldViewPr snapToGrid="0" showGuides="1">
      <p:cViewPr varScale="1">
        <p:scale>
          <a:sx n="144" d="100"/>
          <a:sy n="144" d="100"/>
        </p:scale>
        <p:origin x="816" y="-77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19/07/2026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19/07/2026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4F803-CF84-6151-0BC7-97C73F64B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BD306-CEBE-9F75-FC5A-B066AEA1E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16EC6-5002-186C-7C13-4B9B75B4F8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B14E61-5BE3-C507-EBFF-92D3555FBBEF}"/>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9311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7/19/26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7/19/26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7/19/26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7/19/26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7/19/26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7/19/26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7/19/26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7/19/26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7/19/26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7/19/26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7/19/26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Wisbech Baptist Church, </a:t>
            </a:r>
            <a:r>
              <a:rPr lang="en-GB" sz="8800" dirty="0" err="1">
                <a:solidFill>
                  <a:schemeClr val="bg1"/>
                </a:solidFill>
              </a:rPr>
              <a:t>Cambrigeshire</a:t>
            </a:r>
            <a:endParaRPr lang="en-GB" sz="8800" dirty="0">
              <a:solidFill>
                <a:schemeClr val="bg1"/>
              </a:solidFill>
            </a:endParaRP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5443" b="15443"/>
          <a:stretch/>
        </p:blipFill>
        <p:spPr>
          <a:xfrm>
            <a:off x="358520" y="235344"/>
            <a:ext cx="3401578" cy="1763236"/>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59552" y="2464741"/>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sz="1800" kern="100" dirty="0">
                <a:latin typeface="Aptos" panose="020B0004020202020204" pitchFamily="34" charset="0"/>
                <a:ea typeface="Aptos" panose="020B0004020202020204" pitchFamily="34" charset="0"/>
                <a:cs typeface="Times New Roman" panose="02020603050405020304" pitchFamily="18" charset="0"/>
              </a:rPr>
              <a:t>Leadership of WBC has recently been taken on by Amy and Dave Barker, who have moved from Coventry. Amy is also employed by the EBA as its Director of Vocations, while Dave is working for the Methodist Church, starting an outdoor garden church</a:t>
            </a:r>
          </a:p>
          <a:p>
            <a:pPr>
              <a:lnSpc>
                <a:spcPct val="107000"/>
              </a:lnSpc>
            </a:pPr>
            <a:r>
              <a:rPr lang="en-GB" sz="1800" kern="100" dirty="0">
                <a:latin typeface="Aptos" panose="020B0004020202020204" pitchFamily="34" charset="0"/>
                <a:ea typeface="Aptos" panose="020B0004020202020204" pitchFamily="34" charset="0"/>
                <a:cs typeface="Times New Roman" panose="02020603050405020304" pitchFamily="18" charset="0"/>
              </a:rPr>
              <a:t>On a Sunday morning, around 40 people attend weekly worship at the church, which is situated on Wisbech High Street. The fellowship is becoming more diverse, with international members and some children. Dave and Amy are exploring ways of welcoming local children into the church over the summer holidays.</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9BE7-2D47-250E-9C31-1A81F96ED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1F7A178-1B6A-B349-E855-9C99B52766A9}"/>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Wisbech Baptist Church</a:t>
            </a:r>
          </a:p>
        </p:txBody>
      </p:sp>
      <p:sp>
        <p:nvSpPr>
          <p:cNvPr id="4" name="Title 3">
            <a:extLst>
              <a:ext uri="{FF2B5EF4-FFF2-40B4-BE49-F238E27FC236}">
                <a16:creationId xmlns:a16="http://schemas.microsoft.com/office/drawing/2014/main" id="{3EE02D37-D772-0405-2230-2E840797684C}"/>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BC65864C-C05F-BB93-7D0C-EFE3359F0484}"/>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06C3EF6C-41B7-DF08-5CD4-3D3E86855111}"/>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9936744-A6D0-A1C8-21CD-5B09106FEAC7}"/>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sp>
        <p:nvSpPr>
          <p:cNvPr id="2" name="Title 3">
            <a:extLst>
              <a:ext uri="{FF2B5EF4-FFF2-40B4-BE49-F238E27FC236}">
                <a16:creationId xmlns:a16="http://schemas.microsoft.com/office/drawing/2014/main" id="{A862909C-7F9E-95A9-9487-C62F95D7AE4D}"/>
              </a:ext>
            </a:extLst>
          </p:cNvPr>
          <p:cNvSpPr txBox="1">
            <a:spLocks/>
          </p:cNvSpPr>
          <p:nvPr/>
        </p:nvSpPr>
        <p:spPr>
          <a:xfrm>
            <a:off x="259552" y="2371746"/>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sz="1800" kern="100" dirty="0">
                <a:latin typeface="Aptos" panose="020B0004020202020204" pitchFamily="34" charset="0"/>
                <a:ea typeface="Aptos" panose="020B0004020202020204" pitchFamily="34" charset="0"/>
                <a:cs typeface="Times New Roman" panose="02020603050405020304" pitchFamily="18" charset="0"/>
              </a:rPr>
              <a:t>On Monday mornings, the church is open for those who are dropping in for coffee, and the local food bank uses the premises on three days of the week. On Sunday afternoons, “Lite Bites” provides an opportunity for the community to share food together and study the Bible.</a:t>
            </a:r>
          </a:p>
          <a:p>
            <a:pPr>
              <a:lnSpc>
                <a:spcPct val="107000"/>
              </a:lnSpc>
            </a:pPr>
            <a:r>
              <a:rPr lang="en-GB" sz="1800" kern="100" dirty="0">
                <a:latin typeface="Aptos" panose="020B0004020202020204" pitchFamily="34" charset="0"/>
                <a:ea typeface="Aptos" panose="020B0004020202020204" pitchFamily="34" charset="0"/>
                <a:cs typeface="Times New Roman" panose="02020603050405020304" pitchFamily="18" charset="0"/>
              </a:rPr>
              <a:t>Please pray for the church as it celebrates Dave and Amy's induction service and for the local community they were able to invite.</a:t>
            </a:r>
          </a:p>
          <a:p>
            <a:pPr>
              <a:lnSpc>
                <a:spcPct val="107000"/>
              </a:lnSpc>
            </a:pPr>
            <a:r>
              <a:rPr lang="en-GB" sz="1800" kern="100" dirty="0">
                <a:latin typeface="Aptos" panose="020B0004020202020204" pitchFamily="34" charset="0"/>
                <a:ea typeface="Aptos" panose="020B0004020202020204" pitchFamily="34" charset="0"/>
                <a:cs typeface="Times New Roman" panose="02020603050405020304" pitchFamily="18" charset="0"/>
              </a:rPr>
              <a:t>Please also pray for Dave and Amy, and the rest of the leadership team, as they seek God's vision for the future of Wisbech Baptist Church.</a:t>
            </a:r>
          </a:p>
        </p:txBody>
      </p:sp>
      <p:pic>
        <p:nvPicPr>
          <p:cNvPr id="14" name="Picture 13">
            <a:extLst>
              <a:ext uri="{FF2B5EF4-FFF2-40B4-BE49-F238E27FC236}">
                <a16:creationId xmlns:a16="http://schemas.microsoft.com/office/drawing/2014/main" id="{4179C46A-354A-9170-3193-20C053C535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276" y="222515"/>
            <a:ext cx="1460813" cy="1947750"/>
          </a:xfrm>
          <a:prstGeom prst="rect">
            <a:avLst/>
          </a:prstGeom>
        </p:spPr>
      </p:pic>
    </p:spTree>
    <p:extLst>
      <p:ext uri="{BB962C8B-B14F-4D97-AF65-F5344CB8AC3E}">
        <p14:creationId xmlns:p14="http://schemas.microsoft.com/office/powerpoint/2010/main" val="11686427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17</TotalTime>
  <Words>231</Words>
  <Application>Microsoft Macintosh PowerPoint</Application>
  <PresentationFormat>On-screen Show (16:9)</PresentationFormat>
  <Paragraphs>11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266</cp:revision>
  <cp:lastPrinted>2017-08-23T11:19:32Z</cp:lastPrinted>
  <dcterms:created xsi:type="dcterms:W3CDTF">2017-09-11T20:05:50Z</dcterms:created>
  <dcterms:modified xsi:type="dcterms:W3CDTF">2026-07-19T15:47:48Z</dcterms:modified>
</cp:coreProperties>
</file>