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8" r:id="rId2"/>
    <p:sldId id="489" r:id="rId3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B87B4C6-21A3-41EC-A9E3-A296362F6D9B}">
          <p14:sldIdLst>
            <p14:sldId id="488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wade@blueyonder.co.uk" initials="a" lastIdx="2" clrIdx="0">
    <p:extLst>
      <p:ext uri="{19B8F6BF-5375-455C-9EA6-DF929625EA0E}">
        <p15:presenceInfo xmlns:p15="http://schemas.microsoft.com/office/powerpoint/2012/main" userId="c87f5fd422b648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43FEF-EA7A-423D-A18F-E626320944B6}" v="2" dt="2024-08-07T11:17:45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 autoAdjust="0"/>
    <p:restoredTop sz="85822" autoAdjust="0"/>
  </p:normalViewPr>
  <p:slideViewPr>
    <p:cSldViewPr snapToGrid="0" showGuides="1">
      <p:cViewPr varScale="1">
        <p:scale>
          <a:sx n="144" d="100"/>
          <a:sy n="144" d="100"/>
        </p:scale>
        <p:origin x="816" y="-7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AE343FEF-EA7A-423D-A18F-E626320944B6}"/>
    <pc:docChg chg="custSel addSld delSld modSld sldOrd modSection">
      <pc:chgData name="Andrew Wade" userId="c87f5fd422b648eb" providerId="LiveId" clId="{AE343FEF-EA7A-423D-A18F-E626320944B6}" dt="2024-08-07T11:20:33.828" v="69" actId="14100"/>
      <pc:docMkLst>
        <pc:docMk/>
      </pc:docMkLst>
      <pc:sldChg chg="del">
        <pc:chgData name="Andrew Wade" userId="c87f5fd422b648eb" providerId="LiveId" clId="{AE343FEF-EA7A-423D-A18F-E626320944B6}" dt="2024-08-07T11:17:14.991" v="46" actId="2696"/>
        <pc:sldMkLst>
          <pc:docMk/>
          <pc:sldMk cId="2443241055" sldId="486"/>
        </pc:sldMkLst>
      </pc:sldChg>
      <pc:sldChg chg="addSp delSp modSp mod ord">
        <pc:chgData name="Andrew Wade" userId="c87f5fd422b648eb" providerId="LiveId" clId="{AE343FEF-EA7A-423D-A18F-E626320944B6}" dt="2024-08-07T11:19:11.699" v="61" actId="207"/>
        <pc:sldMkLst>
          <pc:docMk/>
          <pc:sldMk cId="4115539210" sldId="487"/>
        </pc:sldMkLst>
        <pc:spChg chg="mod">
          <ac:chgData name="Andrew Wade" userId="c87f5fd422b648eb" providerId="LiveId" clId="{AE343FEF-EA7A-423D-A18F-E626320944B6}" dt="2024-08-07T11:16:35.374" v="39" actId="6549"/>
          <ac:spMkLst>
            <pc:docMk/>
            <pc:sldMk cId="4115539210" sldId="487"/>
            <ac:spMk id="3" creationId="{89F9725F-C97F-AD97-9D17-B3FD9CC8883B}"/>
          </ac:spMkLst>
        </pc:spChg>
        <pc:spChg chg="mod">
          <ac:chgData name="Andrew Wade" userId="c87f5fd422b648eb" providerId="LiveId" clId="{AE343FEF-EA7A-423D-A18F-E626320944B6}" dt="2024-08-07T11:19:11.699" v="61" actId="207"/>
          <ac:spMkLst>
            <pc:docMk/>
            <pc:sldMk cId="4115539210" sldId="487"/>
            <ac:spMk id="4" creationId="{7533F58F-0D73-0A89-5521-1C5B319C3AA8}"/>
          </ac:spMkLst>
        </pc:spChg>
        <pc:spChg chg="add del mod">
          <ac:chgData name="Andrew Wade" userId="c87f5fd422b648eb" providerId="LiveId" clId="{AE343FEF-EA7A-423D-A18F-E626320944B6}" dt="2024-08-07T11:17:45.607" v="53"/>
          <ac:spMkLst>
            <pc:docMk/>
            <pc:sldMk cId="4115539210" sldId="487"/>
            <ac:spMk id="5" creationId="{358A1694-DC11-9444-10FD-0BC6F41EDE10}"/>
          </ac:spMkLst>
        </pc:spChg>
        <pc:picChg chg="del">
          <ac:chgData name="Andrew Wade" userId="c87f5fd422b648eb" providerId="LiveId" clId="{AE343FEF-EA7A-423D-A18F-E626320944B6}" dt="2024-08-07T11:16:39.888" v="40" actId="21"/>
          <ac:picMkLst>
            <pc:docMk/>
            <pc:sldMk cId="4115539210" sldId="487"/>
            <ac:picMk id="6" creationId="{B16D7333-6371-DC98-1404-CA8A5FBFFCB8}"/>
          </ac:picMkLst>
        </pc:picChg>
        <pc:picChg chg="add mod">
          <ac:chgData name="Andrew Wade" userId="c87f5fd422b648eb" providerId="LiveId" clId="{AE343FEF-EA7A-423D-A18F-E626320944B6}" dt="2024-08-07T11:17:46.405" v="55" actId="962"/>
          <ac:picMkLst>
            <pc:docMk/>
            <pc:sldMk cId="4115539210" sldId="487"/>
            <ac:picMk id="18" creationId="{2111C317-703F-EFD0-BAC9-0D05A6CA0158}"/>
          </ac:picMkLst>
        </pc:picChg>
      </pc:sldChg>
      <pc:sldChg chg="addSp delSp modSp add mod">
        <pc:chgData name="Andrew Wade" userId="c87f5fd422b648eb" providerId="LiveId" clId="{AE343FEF-EA7A-423D-A18F-E626320944B6}" dt="2024-08-07T11:20:33.828" v="69" actId="14100"/>
        <pc:sldMkLst>
          <pc:docMk/>
          <pc:sldMk cId="3073443205" sldId="488"/>
        </pc:sldMkLst>
        <pc:spChg chg="mod">
          <ac:chgData name="Andrew Wade" userId="c87f5fd422b648eb" providerId="LiveId" clId="{AE343FEF-EA7A-423D-A18F-E626320944B6}" dt="2024-08-07T11:20:33.828" v="69" actId="14100"/>
          <ac:spMkLst>
            <pc:docMk/>
            <pc:sldMk cId="3073443205" sldId="488"/>
            <ac:spMk id="4" creationId="{7533F58F-0D73-0A89-5521-1C5B319C3AA8}"/>
          </ac:spMkLst>
        </pc:spChg>
        <pc:spChg chg="del">
          <ac:chgData name="Andrew Wade" userId="c87f5fd422b648eb" providerId="LiveId" clId="{AE343FEF-EA7A-423D-A18F-E626320944B6}" dt="2024-08-07T11:17:35.516" v="48"/>
          <ac:spMkLst>
            <pc:docMk/>
            <pc:sldMk cId="3073443205" sldId="488"/>
            <ac:spMk id="5" creationId="{358A1694-DC11-9444-10FD-0BC6F41EDE10}"/>
          </ac:spMkLst>
        </pc:spChg>
        <pc:picChg chg="add mod">
          <ac:chgData name="Andrew Wade" userId="c87f5fd422b648eb" providerId="LiveId" clId="{AE343FEF-EA7A-423D-A18F-E626320944B6}" dt="2024-08-07T11:17:37.531" v="50" actId="962"/>
          <ac:picMkLst>
            <pc:docMk/>
            <pc:sldMk cId="3073443205" sldId="488"/>
            <ac:picMk id="6" creationId="{64C43C3A-2BDB-22CA-F255-7648FAE35F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12/07/2026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12/07/2026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0AB72-CFDA-4584-B5F6-E7C89442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3AF4-9F6E-9327-5BA2-896D3087C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09519-2995-0743-F7E4-E5D5D4038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3B496-6596-7BEC-0F1A-4D323FDD0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4F803-CF84-6151-0BC7-97C73F64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BD306-CEBE-9F75-FC5A-B066AEA1E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16EC6-5002-186C-7C13-4B9B75B4F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14E61-5BE3-C507-EBFF-92D3555FBB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1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8" y="3348021"/>
            <a:ext cx="8348869" cy="895988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2872409"/>
            <a:ext cx="8348869" cy="4638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7/12/26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7" y="4029912"/>
            <a:ext cx="239943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05979"/>
            <a:ext cx="8418443" cy="4363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7/12/26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091443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7/12/26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7" y="387624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1264756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708"/>
            <a:ext cx="9144000" cy="577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2" y="906952"/>
            <a:ext cx="5544656" cy="24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162031"/>
            <a:ext cx="6219408" cy="994172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235042"/>
            <a:ext cx="835369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7/12/26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3348021"/>
            <a:ext cx="8348870" cy="917698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2872409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7/12/26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369218"/>
            <a:ext cx="4128578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369218"/>
            <a:ext cx="413576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7/12/26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84394"/>
            <a:ext cx="6261652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171421"/>
            <a:ext cx="4047927" cy="617934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1789355"/>
            <a:ext cx="404792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171421"/>
            <a:ext cx="4056250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1789355"/>
            <a:ext cx="405625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7/12/26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387624"/>
            <a:ext cx="6221895" cy="588896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7/12/26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7/12/26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232747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2842591"/>
            <a:ext cx="8348870" cy="47459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3324641"/>
            <a:ext cx="8219661" cy="1326872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81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162031"/>
            <a:ext cx="630140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5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5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5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3655324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1692265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7/12/26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7/12/26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6E828-A540-7537-D3A8-EA6BCBB71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F9725F-C97F-AD97-9D17-B3FD9CC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319" y="2100117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Prayer Focus: Pilgrims Hatch Baptist Church, Brentwood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33F58F-0D73-0A89-5521-1C5B319C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66E86D58-9EB0-A6F7-7B54-C863724E7F0D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ED53963D-A492-BE5E-CE47-D58B598648A8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62A1B6-A5D9-C365-893A-FA0DB1723D24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C43C3A-2BDB-22CA-F255-7648FAE35F3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3DCFC1-ECA5-6B95-46FC-8A9E0CE2985A}"/>
              </a:ext>
            </a:extLst>
          </p:cNvPr>
          <p:cNvSpPr txBox="1">
            <a:spLocks/>
          </p:cNvSpPr>
          <p:nvPr/>
        </p:nvSpPr>
        <p:spPr>
          <a:xfrm>
            <a:off x="336419" y="2342091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PHBC worships in a Community Centre at the heart their residential suburb. The church is very community focused, with close links to a charity for community meals, and a PHBC baby bank charity for baby equipment and clothes. There are two house groups, a prayer meeting, and a service in the local care home.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Their current attendance comprises mainly of middle aged to elderly, although encouragingly a younger family has joined. Manpower can be an issue, but they have been encouraged throughout their ministerial vacancy as they have pulled together. They see this as a God-given strength due to their closeness as a church family.</a:t>
            </a: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99BE7-2D47-250E-9C31-1A81F96E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F7A178-1B6A-B349-E855-9C99B5276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41" y="2100117"/>
            <a:ext cx="8559182" cy="348536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>
                <a:solidFill>
                  <a:schemeClr val="bg1"/>
                </a:solidFill>
              </a:rPr>
              <a:t>Prayer Focus: Pilgrims Hatch Baptist Church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E02D37-D772-0405-2230-2E840797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9" y="2693320"/>
            <a:ext cx="8761588" cy="1335055"/>
          </a:xfrm>
        </p:spPr>
        <p:txBody>
          <a:bodyPr/>
          <a:lstStyle/>
          <a:p>
            <a:pPr>
              <a:spcAft>
                <a:spcPts val="400"/>
              </a:spcAft>
            </a:pPr>
            <a:b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C65864C-C05F-BB93-7D0C-EFE3359F0484}"/>
              </a:ext>
            </a:extLst>
          </p:cNvPr>
          <p:cNvSpPr txBox="1">
            <a:spLocks/>
          </p:cNvSpPr>
          <p:nvPr/>
        </p:nvSpPr>
        <p:spPr>
          <a:xfrm>
            <a:off x="175290" y="-481219"/>
            <a:ext cx="5352040" cy="27742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6C3EF6C-41B7-DF08-5CD4-3D3E86855111}"/>
              </a:ext>
            </a:extLst>
          </p:cNvPr>
          <p:cNvSpPr txBox="1">
            <a:spLocks/>
          </p:cNvSpPr>
          <p:nvPr/>
        </p:nvSpPr>
        <p:spPr>
          <a:xfrm>
            <a:off x="175290" y="3295473"/>
            <a:ext cx="8998854" cy="1424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endParaRPr lang="en-GB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36744-A6D0-A1C8-21CD-5B09106FEAC7}"/>
              </a:ext>
            </a:extLst>
          </p:cNvPr>
          <p:cNvSpPr txBox="1"/>
          <p:nvPr/>
        </p:nvSpPr>
        <p:spPr>
          <a:xfrm rot="10800000" flipV="1">
            <a:off x="555118" y="5558152"/>
            <a:ext cx="8918346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endParaRPr lang="en-GB" sz="1800" dirty="0">
              <a:solidFill>
                <a:srgbClr val="111111"/>
              </a:solidFill>
              <a:effectLst/>
              <a:latin typeface="Calibri" panose="020F0502020204030204" pitchFamily="34" charset="0"/>
              <a:ea typeface="Arial Unicode MS"/>
            </a:endParaRPr>
          </a:p>
          <a:p>
            <a:pPr>
              <a:spcAft>
                <a:spcPts val="400"/>
              </a:spcAft>
            </a:pPr>
            <a:endParaRPr lang="en-GB" sz="1800" dirty="0">
              <a:effectLst/>
              <a:latin typeface="Arial" panose="020B0604020202020204" pitchFamily="34" charset="0"/>
              <a:ea typeface="Arial Unicode M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CC0E21-00DD-B127-F4E2-C798E5BA30D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/>
        </p:blipFill>
        <p:spPr>
          <a:xfrm>
            <a:off x="358520" y="235344"/>
            <a:ext cx="3401578" cy="1763236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862909C-7F9E-95A9-9487-C62F95D7AE4D}"/>
              </a:ext>
            </a:extLst>
          </p:cNvPr>
          <p:cNvSpPr txBox="1">
            <a:spLocks/>
          </p:cNvSpPr>
          <p:nvPr/>
        </p:nvSpPr>
        <p:spPr>
          <a:xfrm>
            <a:off x="215541" y="2343944"/>
            <a:ext cx="8471161" cy="1335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lnSpc>
                <a:spcPct val="107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Exciting times lie ahead as they have called a new minister who starts in August and who shares their vision as a community focused church. This will really help to remotivate and envision them further into the future. Prayer is valued for: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Their new minister, her husband and three sons as they relocate and settle in.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The planning of and arrangements for the coming induction on 19th September.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That new families will be led by God into the church.</a:t>
            </a:r>
            <a:b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1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That God will bless them as a church and lead them forward under their new leadership, so the community around will see the light of Christ radiating from them.</a:t>
            </a:r>
            <a:endParaRPr lang="en-GB" sz="1600" dirty="0">
              <a:solidFill>
                <a:schemeClr val="bg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16x9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16x9 Template</Template>
  <TotalTime>20</TotalTime>
  <Words>263</Words>
  <Application>Microsoft Macintosh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16x9 Template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pray for us as we seek God’s will for our future mission and ministry, and as we develop a planning application to improve our premises to meet our expanding requirements and numbers.</dc:title>
  <dc:creator>David Elcock</dc:creator>
  <cp:lastModifiedBy>Eleanor Kelsey</cp:lastModifiedBy>
  <cp:revision>266</cp:revision>
  <cp:lastPrinted>2017-08-23T11:19:32Z</cp:lastPrinted>
  <dcterms:created xsi:type="dcterms:W3CDTF">2017-09-11T20:05:50Z</dcterms:created>
  <dcterms:modified xsi:type="dcterms:W3CDTF">2026-07-12T10:11:48Z</dcterms:modified>
</cp:coreProperties>
</file>