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8" r:id="rId2"/>
    <p:sldId id="489" r:id="rId3"/>
  </p:sldIdLst>
  <p:sldSz cx="9144000" cy="5143500" type="screen16x9"/>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Untitled Section" id="{0B87B4C6-21A3-41EC-A9E3-A296362F6D9B}">
          <p14:sldIdLst>
            <p14:sldId id="488"/>
            <p14:sldId id="489"/>
          </p14:sldIdLst>
        </p14:section>
      </p14:sectionLst>
    </p:ext>
    <p:ext uri="{EFAFB233-063F-42B5-8137-9DF3F51BA10A}">
      <p15:sldGuideLst xmlns:p15="http://schemas.microsoft.com/office/powerpoint/2012/main">
        <p15:guide id="1" orient="horz" pos="2160" userDrawn="1">
          <p15:clr>
            <a:srgbClr val="A4A3A4"/>
          </p15:clr>
        </p15:guide>
        <p15:guide id="2" pos="2880" userDrawn="1">
          <p15:clr>
            <a:srgbClr val="A4A3A4"/>
          </p15:clr>
        </p15:guide>
        <p15:guide id="3" orient="horz" pos="162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wwade@blueyonder.co.uk" initials="a" lastIdx="2" clrIdx="0">
    <p:extLst>
      <p:ext uri="{19B8F6BF-5375-455C-9EA6-DF929625EA0E}">
        <p15:presenceInfo xmlns:p15="http://schemas.microsoft.com/office/powerpoint/2012/main" userId="c87f5fd422b648e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E343FEF-EA7A-423D-A18F-E626320944B6}" v="2" dt="2024-08-07T11:17:45.6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2633" autoAdjust="0"/>
    <p:restoredTop sz="85753" autoAdjust="0"/>
  </p:normalViewPr>
  <p:slideViewPr>
    <p:cSldViewPr snapToGrid="0" showGuides="1">
      <p:cViewPr varScale="1">
        <p:scale>
          <a:sx n="144" d="100"/>
          <a:sy n="144" d="100"/>
        </p:scale>
        <p:origin x="816" y="-776"/>
      </p:cViewPr>
      <p:guideLst>
        <p:guide orient="horz" pos="2160"/>
        <p:guide pos="2880"/>
        <p:guide orient="horz" pos="162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11" Type="http://schemas.microsoft.com/office/2016/11/relationships/changesInfo" Target="changesInfos/changesInfo1.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AE343FEF-EA7A-423D-A18F-E626320944B6}"/>
    <pc:docChg chg="custSel addSld delSld modSld sldOrd modSection">
      <pc:chgData name="Andrew Wade" userId="c87f5fd422b648eb" providerId="LiveId" clId="{AE343FEF-EA7A-423D-A18F-E626320944B6}" dt="2024-08-07T11:20:33.828" v="69" actId="14100"/>
      <pc:docMkLst>
        <pc:docMk/>
      </pc:docMkLst>
      <pc:sldChg chg="del">
        <pc:chgData name="Andrew Wade" userId="c87f5fd422b648eb" providerId="LiveId" clId="{AE343FEF-EA7A-423D-A18F-E626320944B6}" dt="2024-08-07T11:17:14.991" v="46" actId="2696"/>
        <pc:sldMkLst>
          <pc:docMk/>
          <pc:sldMk cId="2443241055" sldId="486"/>
        </pc:sldMkLst>
      </pc:sldChg>
      <pc:sldChg chg="addSp delSp modSp mod ord">
        <pc:chgData name="Andrew Wade" userId="c87f5fd422b648eb" providerId="LiveId" clId="{AE343FEF-EA7A-423D-A18F-E626320944B6}" dt="2024-08-07T11:19:11.699" v="61" actId="207"/>
        <pc:sldMkLst>
          <pc:docMk/>
          <pc:sldMk cId="4115539210" sldId="487"/>
        </pc:sldMkLst>
        <pc:spChg chg="mod">
          <ac:chgData name="Andrew Wade" userId="c87f5fd422b648eb" providerId="LiveId" clId="{AE343FEF-EA7A-423D-A18F-E626320944B6}" dt="2024-08-07T11:16:35.374" v="39" actId="6549"/>
          <ac:spMkLst>
            <pc:docMk/>
            <pc:sldMk cId="4115539210" sldId="487"/>
            <ac:spMk id="3" creationId="{89F9725F-C97F-AD97-9D17-B3FD9CC8883B}"/>
          </ac:spMkLst>
        </pc:spChg>
        <pc:spChg chg="mod">
          <ac:chgData name="Andrew Wade" userId="c87f5fd422b648eb" providerId="LiveId" clId="{AE343FEF-EA7A-423D-A18F-E626320944B6}" dt="2024-08-07T11:19:11.699" v="61" actId="207"/>
          <ac:spMkLst>
            <pc:docMk/>
            <pc:sldMk cId="4115539210" sldId="487"/>
            <ac:spMk id="4" creationId="{7533F58F-0D73-0A89-5521-1C5B319C3AA8}"/>
          </ac:spMkLst>
        </pc:spChg>
        <pc:spChg chg="add del mod">
          <ac:chgData name="Andrew Wade" userId="c87f5fd422b648eb" providerId="LiveId" clId="{AE343FEF-EA7A-423D-A18F-E626320944B6}" dt="2024-08-07T11:17:45.607" v="53"/>
          <ac:spMkLst>
            <pc:docMk/>
            <pc:sldMk cId="4115539210" sldId="487"/>
            <ac:spMk id="5" creationId="{358A1694-DC11-9444-10FD-0BC6F41EDE10}"/>
          </ac:spMkLst>
        </pc:spChg>
        <pc:picChg chg="del">
          <ac:chgData name="Andrew Wade" userId="c87f5fd422b648eb" providerId="LiveId" clId="{AE343FEF-EA7A-423D-A18F-E626320944B6}" dt="2024-08-07T11:16:39.888" v="40" actId="21"/>
          <ac:picMkLst>
            <pc:docMk/>
            <pc:sldMk cId="4115539210" sldId="487"/>
            <ac:picMk id="6" creationId="{B16D7333-6371-DC98-1404-CA8A5FBFFCB8}"/>
          </ac:picMkLst>
        </pc:picChg>
        <pc:picChg chg="add mod">
          <ac:chgData name="Andrew Wade" userId="c87f5fd422b648eb" providerId="LiveId" clId="{AE343FEF-EA7A-423D-A18F-E626320944B6}" dt="2024-08-07T11:17:46.405" v="55" actId="962"/>
          <ac:picMkLst>
            <pc:docMk/>
            <pc:sldMk cId="4115539210" sldId="487"/>
            <ac:picMk id="18" creationId="{2111C317-703F-EFD0-BAC9-0D05A6CA0158}"/>
          </ac:picMkLst>
        </pc:picChg>
      </pc:sldChg>
      <pc:sldChg chg="addSp delSp modSp add mod">
        <pc:chgData name="Andrew Wade" userId="c87f5fd422b648eb" providerId="LiveId" clId="{AE343FEF-EA7A-423D-A18F-E626320944B6}" dt="2024-08-07T11:20:33.828" v="69" actId="14100"/>
        <pc:sldMkLst>
          <pc:docMk/>
          <pc:sldMk cId="3073443205" sldId="488"/>
        </pc:sldMkLst>
        <pc:spChg chg="mod">
          <ac:chgData name="Andrew Wade" userId="c87f5fd422b648eb" providerId="LiveId" clId="{AE343FEF-EA7A-423D-A18F-E626320944B6}" dt="2024-08-07T11:20:33.828" v="69" actId="14100"/>
          <ac:spMkLst>
            <pc:docMk/>
            <pc:sldMk cId="3073443205" sldId="488"/>
            <ac:spMk id="4" creationId="{7533F58F-0D73-0A89-5521-1C5B319C3AA8}"/>
          </ac:spMkLst>
        </pc:spChg>
        <pc:spChg chg="del">
          <ac:chgData name="Andrew Wade" userId="c87f5fd422b648eb" providerId="LiveId" clId="{AE343FEF-EA7A-423D-A18F-E626320944B6}" dt="2024-08-07T11:17:35.516" v="48"/>
          <ac:spMkLst>
            <pc:docMk/>
            <pc:sldMk cId="3073443205" sldId="488"/>
            <ac:spMk id="5" creationId="{358A1694-DC11-9444-10FD-0BC6F41EDE10}"/>
          </ac:spMkLst>
        </pc:spChg>
        <pc:picChg chg="add mod">
          <ac:chgData name="Andrew Wade" userId="c87f5fd422b648eb" providerId="LiveId" clId="{AE343FEF-EA7A-423D-A18F-E626320944B6}" dt="2024-08-07T11:17:37.531" v="50" actId="962"/>
          <ac:picMkLst>
            <pc:docMk/>
            <pc:sldMk cId="3073443205" sldId="488"/>
            <ac:picMk id="6" creationId="{64C43C3A-2BDB-22CA-F255-7648FAE35F3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27/06/2026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27/06/2026</a:t>
            </a:fld>
            <a:endParaRPr lang="en-GB"/>
          </a:p>
        </p:txBody>
      </p:sp>
      <p:sp>
        <p:nvSpPr>
          <p:cNvPr id="4" name="Slide Image Placeholder 3"/>
          <p:cNvSpPr>
            <a:spLocks noGrp="1" noRot="1" noChangeAspect="1"/>
          </p:cNvSpPr>
          <p:nvPr>
            <p:ph type="sldImg" idx="2"/>
          </p:nvPr>
        </p:nvSpPr>
        <p:spPr>
          <a:xfrm>
            <a:off x="479425" y="1279525"/>
            <a:ext cx="61404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50AB72-CFDA-4584-B5F6-E7C894424F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7C83AF4-9F6E-9327-5BA2-896D3087C81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B09519-2995-0743-F7E4-E5D5D4038E2B}"/>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6413B496-6596-7BEC-0F1A-4D323FDD0B9C}"/>
              </a:ext>
            </a:extLst>
          </p:cNvPr>
          <p:cNvSpPr>
            <a:spLocks noGrp="1"/>
          </p:cNvSpPr>
          <p:nvPr>
            <p:ph type="sldNum" sz="quarter" idx="10"/>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57828568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B4F803-CF84-6151-0BC7-97C73F64B0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7BD306-CEBE-9F75-FC5A-B066AEA1E6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016EC6-5002-186C-7C13-4B9B75B4F83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1CB14E61-5BE3-C507-EBFF-92D3555FBBEF}"/>
              </a:ext>
            </a:extLst>
          </p:cNvPr>
          <p:cNvSpPr>
            <a:spLocks noGrp="1"/>
          </p:cNvSpPr>
          <p:nvPr>
            <p:ph type="sldNum" sz="quarter" idx="10"/>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39311979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8" y="3348021"/>
            <a:ext cx="8348869" cy="895988"/>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2872409"/>
            <a:ext cx="8348869" cy="4638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6/27/26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7" y="4029912"/>
            <a:ext cx="2399435" cy="274344"/>
          </a:xfrm>
          <a:prstGeom prst="rect">
            <a:avLst/>
          </a:prstGeom>
        </p:spPr>
      </p:pic>
    </p:spTree>
    <p:extLst>
      <p:ext uri="{BB962C8B-B14F-4D97-AF65-F5344CB8AC3E}">
        <p14:creationId xmlns:p14="http://schemas.microsoft.com/office/powerpoint/2010/main" val="42419624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05979"/>
            <a:ext cx="8418443" cy="4363640"/>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6/27/26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091443"/>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6/27/26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4767264"/>
            <a:ext cx="2057400" cy="273844"/>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7" y="387624"/>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80" y="327987"/>
            <a:ext cx="7275443" cy="4293709"/>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3" name="Picture 2"/>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799672" y="1264756"/>
            <a:ext cx="5544656" cy="2454964"/>
          </a:xfrm>
          <a:prstGeom prst="rect">
            <a:avLst/>
          </a:prstGeom>
        </p:spPr>
      </p:pic>
    </p:spTree>
    <p:extLst>
      <p:ext uri="{BB962C8B-B14F-4D97-AF65-F5344CB8AC3E}">
        <p14:creationId xmlns:p14="http://schemas.microsoft.com/office/powerpoint/2010/main" val="432223074"/>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sp>
        <p:nvSpPr>
          <p:cNvPr id="3" name="Rectangle 2"/>
          <p:cNvSpPr/>
          <p:nvPr userDrawn="1"/>
        </p:nvSpPr>
        <p:spPr>
          <a:xfrm>
            <a:off x="0" y="4584424"/>
            <a:ext cx="9144000" cy="559076"/>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7" name="Picture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578708"/>
            <a:ext cx="9144000" cy="577964"/>
          </a:xfrm>
          <a:prstGeom prst="rect">
            <a:avLst/>
          </a:prstGeom>
        </p:spPr>
      </p:pic>
      <p:pic>
        <p:nvPicPr>
          <p:cNvPr id="5" name="Picture 4"/>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799672" y="906952"/>
            <a:ext cx="5544656" cy="2454964"/>
          </a:xfrm>
          <a:prstGeom prst="rect">
            <a:avLst/>
          </a:prstGeom>
        </p:spPr>
      </p:pic>
    </p:spTree>
    <p:extLst>
      <p:ext uri="{BB962C8B-B14F-4D97-AF65-F5344CB8AC3E}">
        <p14:creationId xmlns:p14="http://schemas.microsoft.com/office/powerpoint/2010/main" val="159554271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162031"/>
            <a:ext cx="6219408" cy="994172"/>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235042"/>
            <a:ext cx="8353690"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6/27/26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3348021"/>
            <a:ext cx="8348870" cy="917698"/>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2872409"/>
            <a:ext cx="8348870" cy="474594"/>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6/27/26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184394"/>
            <a:ext cx="6219408" cy="99417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369218"/>
            <a:ext cx="4128578"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369218"/>
            <a:ext cx="4135762" cy="326350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6/27/26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184394"/>
            <a:ext cx="6261652" cy="994172"/>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171421"/>
            <a:ext cx="4047927" cy="617934"/>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1789355"/>
            <a:ext cx="4047927"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171421"/>
            <a:ext cx="4056250" cy="617934"/>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1789355"/>
            <a:ext cx="4056250" cy="276344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6/27/26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9" y="387624"/>
            <a:ext cx="6221895" cy="588896"/>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6/27/26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6/27/26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232747"/>
            <a:ext cx="5352040" cy="2774275"/>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2842591"/>
            <a:ext cx="8348870" cy="474594"/>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3324641"/>
            <a:ext cx="8219661" cy="1326872"/>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4648281"/>
            <a:ext cx="9144000" cy="577964"/>
          </a:xfrm>
          <a:prstGeom prst="rect">
            <a:avLst/>
          </a:prstGeom>
        </p:spPr>
      </p:pic>
    </p:spTree>
    <p:extLst>
      <p:ext uri="{BB962C8B-B14F-4D97-AF65-F5344CB8AC3E}">
        <p14:creationId xmlns:p14="http://schemas.microsoft.com/office/powerpoint/2010/main" val="3849640511"/>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162031"/>
            <a:ext cx="6301408" cy="99417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3223127"/>
            <a:ext cx="2205038"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1692265"/>
            <a:ext cx="2205038"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3655325"/>
            <a:ext cx="220503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3223127"/>
            <a:ext cx="2197894"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1692265"/>
            <a:ext cx="2197894"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4" y="3655324"/>
            <a:ext cx="2200805"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3" y="3223127"/>
            <a:ext cx="2199085" cy="432197"/>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2" y="1692265"/>
            <a:ext cx="2199085" cy="1143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3655322"/>
            <a:ext cx="2201998" cy="494392"/>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6/27/26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4725786"/>
            <a:ext cx="9144000" cy="417714"/>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184394"/>
            <a:ext cx="6219408" cy="99417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235042"/>
            <a:ext cx="8353690" cy="3263504"/>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4767264"/>
            <a:ext cx="2057400" cy="273844"/>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6/27/26</a:t>
            </a:fld>
            <a:endParaRPr lang="en-GB" dirty="0"/>
          </a:p>
        </p:txBody>
      </p:sp>
      <p:sp>
        <p:nvSpPr>
          <p:cNvPr id="5" name="Footer Placeholder 4"/>
          <p:cNvSpPr>
            <a:spLocks noGrp="1"/>
          </p:cNvSpPr>
          <p:nvPr>
            <p:ph type="ftr" sz="quarter" idx="3"/>
          </p:nvPr>
        </p:nvSpPr>
        <p:spPr>
          <a:xfrm>
            <a:off x="3028950" y="4767264"/>
            <a:ext cx="3086100" cy="273844"/>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4767264"/>
            <a:ext cx="2057400" cy="273844"/>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9" name="Picture 8"/>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D96E828-A540-7537-D3A8-EA6BCBB71448}"/>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89F9725F-C97F-AD97-9D17-B3FD9CC8883B}"/>
              </a:ext>
            </a:extLst>
          </p:cNvPr>
          <p:cNvSpPr>
            <a:spLocks noGrp="1"/>
          </p:cNvSpPr>
          <p:nvPr>
            <p:ph type="subTitle" idx="1"/>
          </p:nvPr>
        </p:nvSpPr>
        <p:spPr>
          <a:xfrm>
            <a:off x="215541" y="2080512"/>
            <a:ext cx="8559182" cy="348536"/>
          </a:xfrm>
        </p:spPr>
        <p:txBody>
          <a:bodyPr>
            <a:normAutofit fontScale="25000" lnSpcReduction="20000"/>
          </a:bodyPr>
          <a:lstStyle/>
          <a:p>
            <a:r>
              <a:rPr lang="en-GB" sz="8800" dirty="0">
                <a:solidFill>
                  <a:schemeClr val="bg1"/>
                </a:solidFill>
              </a:rPr>
              <a:t> Prayer Focus: </a:t>
            </a:r>
            <a:r>
              <a:rPr lang="en-GB" sz="8800" dirty="0" err="1">
                <a:solidFill>
                  <a:schemeClr val="bg1"/>
                </a:solidFill>
              </a:rPr>
              <a:t>Worstead</a:t>
            </a:r>
            <a:r>
              <a:rPr lang="en-GB" sz="8800" dirty="0">
                <a:solidFill>
                  <a:schemeClr val="bg1"/>
                </a:solidFill>
              </a:rPr>
              <a:t> Baptist Church, Norfolk</a:t>
            </a:r>
          </a:p>
        </p:txBody>
      </p:sp>
      <p:sp>
        <p:nvSpPr>
          <p:cNvPr id="4" name="Title 3">
            <a:extLst>
              <a:ext uri="{FF2B5EF4-FFF2-40B4-BE49-F238E27FC236}">
                <a16:creationId xmlns:a16="http://schemas.microsoft.com/office/drawing/2014/main" id="{7533F58F-0D73-0A89-5521-1C5B319C3AA8}"/>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66E86D58-9EB0-A6F7-7B54-C863724E7F0D}"/>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16" name="Title 3">
            <a:extLst>
              <a:ext uri="{FF2B5EF4-FFF2-40B4-BE49-F238E27FC236}">
                <a16:creationId xmlns:a16="http://schemas.microsoft.com/office/drawing/2014/main" id="{ED53963D-A492-BE5E-CE47-D58B598648A8}"/>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3E62A1B6-A5D9-C365-893A-FA0DB1723D24}"/>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sp>
        <p:nvSpPr>
          <p:cNvPr id="2" name="Title 3">
            <a:extLst>
              <a:ext uri="{FF2B5EF4-FFF2-40B4-BE49-F238E27FC236}">
                <a16:creationId xmlns:a16="http://schemas.microsoft.com/office/drawing/2014/main" id="{C13DCFC1-ECA5-6B95-46FC-8A9E0CE2985A}"/>
              </a:ext>
            </a:extLst>
          </p:cNvPr>
          <p:cNvSpPr txBox="1">
            <a:spLocks/>
          </p:cNvSpPr>
          <p:nvPr/>
        </p:nvSpPr>
        <p:spPr>
          <a:xfrm>
            <a:off x="259552" y="2344533"/>
            <a:ext cx="8471161"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Life in a small rural church varies from a town or city, with the struggle with admin and building repairs being real. Though few, its members love, support, refresh, restore and sustain one another and those whom God has sent. These include society’s most vulnerable. </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The church is very alive spiritually, wanting to be part of Kingdom growth. Sunday services are café-style. It holds a Bible study, plus a prayer meeting with Canaan Christian Centre. Recently, it has filled its hall with special services, including a pet service and welcomed a group from Hungary</a:t>
            </a:r>
            <a:br>
              <a:rPr lang="en-GB" sz="1800" kern="100" dirty="0">
                <a:latin typeface="Aptos" panose="020B0004020202020204" pitchFamily="34" charset="0"/>
                <a:ea typeface="Aptos" panose="020B0004020202020204" pitchFamily="34" charset="0"/>
                <a:cs typeface="Times New Roman" panose="02020603050405020304" pitchFamily="18" charset="0"/>
              </a:rPr>
            </a:br>
            <a:endParaRPr lang="en-GB" sz="1600" dirty="0">
              <a:solidFill>
                <a:schemeClr val="bg1"/>
              </a:solidFill>
              <a:ea typeface="Calibri" panose="020F0502020204030204" pitchFamily="34" charset="0"/>
              <a:cs typeface="Arial" panose="020B0604020202020204" pitchFamily="34" charset="0"/>
            </a:endParaRPr>
          </a:p>
        </p:txBody>
      </p:sp>
      <p:pic>
        <p:nvPicPr>
          <p:cNvPr id="10" name="Picture 9">
            <a:extLst>
              <a:ext uri="{FF2B5EF4-FFF2-40B4-BE49-F238E27FC236}">
                <a16:creationId xmlns:a16="http://schemas.microsoft.com/office/drawing/2014/main" id="{13B76AB9-D863-E91A-83C7-8F36309DF7D4}"/>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69276" y="263614"/>
            <a:ext cx="1368540" cy="1824720"/>
          </a:xfrm>
          <a:prstGeom prst="rect">
            <a:avLst/>
          </a:prstGeom>
        </p:spPr>
      </p:pic>
    </p:spTree>
    <p:extLst>
      <p:ext uri="{BB962C8B-B14F-4D97-AF65-F5344CB8AC3E}">
        <p14:creationId xmlns:p14="http://schemas.microsoft.com/office/powerpoint/2010/main" val="307344320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F99BE7-2D47-250E-9C31-1A81F96ED0E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91F7A178-1B6A-B349-E855-9C99B52766A9}"/>
              </a:ext>
            </a:extLst>
          </p:cNvPr>
          <p:cNvSpPr>
            <a:spLocks noGrp="1"/>
          </p:cNvSpPr>
          <p:nvPr>
            <p:ph type="subTitle" idx="1"/>
          </p:nvPr>
        </p:nvSpPr>
        <p:spPr>
          <a:xfrm>
            <a:off x="215542" y="2170265"/>
            <a:ext cx="8559182" cy="348536"/>
          </a:xfrm>
        </p:spPr>
        <p:txBody>
          <a:bodyPr>
            <a:normAutofit fontScale="25000" lnSpcReduction="20000"/>
          </a:bodyPr>
          <a:lstStyle/>
          <a:p>
            <a:r>
              <a:rPr lang="en-GB" sz="8800" dirty="0">
                <a:solidFill>
                  <a:schemeClr val="bg1"/>
                </a:solidFill>
              </a:rPr>
              <a:t> Prayer Focus: Worsted Baptist Church</a:t>
            </a:r>
          </a:p>
        </p:txBody>
      </p:sp>
      <p:sp>
        <p:nvSpPr>
          <p:cNvPr id="4" name="Title 3">
            <a:extLst>
              <a:ext uri="{FF2B5EF4-FFF2-40B4-BE49-F238E27FC236}">
                <a16:creationId xmlns:a16="http://schemas.microsoft.com/office/drawing/2014/main" id="{3EE02D37-D772-0405-2230-2E840797684C}"/>
              </a:ext>
            </a:extLst>
          </p:cNvPr>
          <p:cNvSpPr>
            <a:spLocks noGrp="1"/>
          </p:cNvSpPr>
          <p:nvPr>
            <p:ph type="title"/>
          </p:nvPr>
        </p:nvSpPr>
        <p:spPr>
          <a:xfrm>
            <a:off x="314319" y="2693320"/>
            <a:ext cx="8761588" cy="1335055"/>
          </a:xfrm>
        </p:spPr>
        <p:txBody>
          <a:bodyPr/>
          <a:lstStyle/>
          <a:p>
            <a:pPr>
              <a:spcAft>
                <a:spcPts val="400"/>
              </a:spcAft>
            </a:pPr>
            <a:br>
              <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rPr>
            </a:br>
            <a:endParaRPr lang="en-GB" sz="1800" dirty="0">
              <a:solidFill>
                <a:srgbClr val="000000"/>
              </a:solidFill>
              <a:effectLst/>
              <a:latin typeface="Aptos" panose="020B0004020202020204" pitchFamily="34" charset="0"/>
              <a:ea typeface="Times New Roman" panose="02020603050405020304" pitchFamily="18" charset="0"/>
              <a:cs typeface="Arial" panose="020B0604020202020204" pitchFamily="34" charset="0"/>
            </a:endParaRPr>
          </a:p>
        </p:txBody>
      </p:sp>
      <p:sp>
        <p:nvSpPr>
          <p:cNvPr id="7" name="Picture Placeholder 1">
            <a:extLst>
              <a:ext uri="{FF2B5EF4-FFF2-40B4-BE49-F238E27FC236}">
                <a16:creationId xmlns:a16="http://schemas.microsoft.com/office/drawing/2014/main" id="{BC65864C-C05F-BB93-7D0C-EFE3359F0484}"/>
              </a:ext>
            </a:extLst>
          </p:cNvPr>
          <p:cNvSpPr txBox="1">
            <a:spLocks/>
          </p:cNvSpPr>
          <p:nvPr/>
        </p:nvSpPr>
        <p:spPr>
          <a:xfrm>
            <a:off x="175290" y="-481219"/>
            <a:ext cx="5352040" cy="2774275"/>
          </a:xfrm>
          <a:prstGeom prst="roundRect">
            <a:avLst>
              <a:gd name="adj" fmla="val 1858"/>
            </a:avLst>
          </a:prstGeom>
          <a:effectLst>
            <a:outerShdw blurRad="50800" dist="50800" dir="5400000" algn="tl" rotWithShape="0">
              <a:srgbClr val="000000">
                <a:alpha val="43000"/>
              </a:srgbClr>
            </a:outerShdw>
          </a:effectLst>
        </p:spPr>
        <p:txBody>
          <a:bodyPr/>
          <a:lstStyle/>
          <a:p>
            <a:endParaRPr lang="en-GB" dirty="0"/>
          </a:p>
        </p:txBody>
      </p:sp>
      <p:sp>
        <p:nvSpPr>
          <p:cNvPr id="16" name="Title 3">
            <a:extLst>
              <a:ext uri="{FF2B5EF4-FFF2-40B4-BE49-F238E27FC236}">
                <a16:creationId xmlns:a16="http://schemas.microsoft.com/office/drawing/2014/main" id="{06C3EF6C-41B7-DF08-5CD4-3D3E86855111}"/>
              </a:ext>
            </a:extLst>
          </p:cNvPr>
          <p:cNvSpPr txBox="1">
            <a:spLocks/>
          </p:cNvSpPr>
          <p:nvPr/>
        </p:nvSpPr>
        <p:spPr>
          <a:xfrm>
            <a:off x="175290" y="3295473"/>
            <a:ext cx="8998854" cy="1424808"/>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0000"/>
              </a:lnSpc>
            </a:pPr>
            <a:endParaRPr lang="en-GB" sz="1800" dirty="0">
              <a:solidFill>
                <a:srgbClr val="00000A"/>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7" name="TextBox 16">
            <a:extLst>
              <a:ext uri="{FF2B5EF4-FFF2-40B4-BE49-F238E27FC236}">
                <a16:creationId xmlns:a16="http://schemas.microsoft.com/office/drawing/2014/main" id="{C9936744-A6D0-A1C8-21CD-5B09106FEAC7}"/>
              </a:ext>
            </a:extLst>
          </p:cNvPr>
          <p:cNvSpPr txBox="1"/>
          <p:nvPr/>
        </p:nvSpPr>
        <p:spPr>
          <a:xfrm rot="10800000" flipV="1">
            <a:off x="555118" y="5558152"/>
            <a:ext cx="8918346" cy="697627"/>
          </a:xfrm>
          <a:prstGeom prst="rect">
            <a:avLst/>
          </a:prstGeom>
          <a:noFill/>
        </p:spPr>
        <p:txBody>
          <a:bodyPr wrap="square">
            <a:spAutoFit/>
          </a:bodyPr>
          <a:lstStyle/>
          <a:p>
            <a:pPr>
              <a:spcAft>
                <a:spcPts val="400"/>
              </a:spcAft>
            </a:pPr>
            <a:endParaRPr lang="en-GB" sz="1800" dirty="0">
              <a:solidFill>
                <a:srgbClr val="111111"/>
              </a:solidFill>
              <a:effectLst/>
              <a:latin typeface="Calibri" panose="020F0502020204030204" pitchFamily="34" charset="0"/>
              <a:ea typeface="Arial Unicode MS"/>
            </a:endParaRPr>
          </a:p>
          <a:p>
            <a:pPr>
              <a:spcAft>
                <a:spcPts val="400"/>
              </a:spcAft>
            </a:pPr>
            <a:endParaRPr lang="en-GB" sz="1800" dirty="0">
              <a:effectLst/>
              <a:latin typeface="Arial" panose="020B0604020202020204" pitchFamily="34" charset="0"/>
              <a:ea typeface="Arial Unicode MS"/>
            </a:endParaRPr>
          </a:p>
        </p:txBody>
      </p:sp>
      <p:pic>
        <p:nvPicPr>
          <p:cNvPr id="6" name="Picture Placeholder 5">
            <a:extLst>
              <a:ext uri="{FF2B5EF4-FFF2-40B4-BE49-F238E27FC236}">
                <a16:creationId xmlns:a16="http://schemas.microsoft.com/office/drawing/2014/main" id="{33CC0E21-00DD-B127-F4E2-C798E5BA30D8}"/>
              </a:ext>
            </a:extLst>
          </p:cNvPr>
          <p:cNvPicPr>
            <a:picLocks noGrp="1" noChangeAspect="1"/>
          </p:cNvPicPr>
          <p:nvPr>
            <p:ph type="pic" idx="15"/>
          </p:nvPr>
        </p:nvPicPr>
        <p:blipFill>
          <a:blip r:embed="rId3">
            <a:extLst>
              <a:ext uri="{28A0092B-C50C-407E-A947-70E740481C1C}">
                <a14:useLocalDpi xmlns:a14="http://schemas.microsoft.com/office/drawing/2010/main" val="0"/>
              </a:ext>
            </a:extLst>
          </a:blip>
          <a:srcRect t="15443" b="15443"/>
          <a:stretch/>
        </p:blipFill>
        <p:spPr>
          <a:xfrm>
            <a:off x="358520" y="235344"/>
            <a:ext cx="3401578" cy="1763236"/>
          </a:xfrm>
        </p:spPr>
      </p:pic>
      <p:sp>
        <p:nvSpPr>
          <p:cNvPr id="2" name="Title 3">
            <a:extLst>
              <a:ext uri="{FF2B5EF4-FFF2-40B4-BE49-F238E27FC236}">
                <a16:creationId xmlns:a16="http://schemas.microsoft.com/office/drawing/2014/main" id="{A862909C-7F9E-95A9-9487-C62F95D7AE4D}"/>
              </a:ext>
            </a:extLst>
          </p:cNvPr>
          <p:cNvSpPr txBox="1">
            <a:spLocks/>
          </p:cNvSpPr>
          <p:nvPr/>
        </p:nvSpPr>
        <p:spPr>
          <a:xfrm>
            <a:off x="358520" y="2480516"/>
            <a:ext cx="8471161" cy="1335055"/>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pPr>
              <a:lnSpc>
                <a:spcPct val="107000"/>
              </a:lnSpc>
            </a:pP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Please pray for </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The church to be blessed with new people: including those who have gifts of admin and policy making</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The folk with long-term health needs who see the church as being there for them</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The difference the church is making in the lives of those in its small community and beyond.</a:t>
            </a:r>
            <a:b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br>
            <a:r>
              <a:rPr lang="en-GB" altLang="en-US" sz="1800" dirty="0">
                <a:solidFill>
                  <a:schemeClr val="bg1"/>
                </a:solidFill>
                <a:latin typeface="Aptos" panose="020B0004020202020204" pitchFamily="34" charset="0"/>
                <a:ea typeface="Calibri" panose="020F0502020204030204" pitchFamily="34" charset="0"/>
                <a:cs typeface="Arial" panose="020B0604020202020204" pitchFamily="34" charset="0"/>
              </a:rPr>
              <a:t>• Its commitment and partnership with Canaan Christian Centre</a:t>
            </a:r>
            <a:endParaRPr lang="en-GB" sz="1600" dirty="0">
              <a:solidFill>
                <a:schemeClr val="bg1"/>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116864271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16x9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16x9 Template</Template>
  <TotalTime>24</TotalTime>
  <Words>202</Words>
  <Application>Microsoft Macintosh PowerPoint</Application>
  <PresentationFormat>On-screen Show (16:9)</PresentationFormat>
  <Paragraphs>8</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16x9 Template</vt:lpstr>
      <vt:lpstr> </vt:lpstr>
      <vt:lpstr>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Please pray for us as we seek God’s will for our future mission and ministry, and as we develop a planning application to improve our premises to meet our expanding requirements and numbers.</dc:title>
  <dc:creator>David Elcock</dc:creator>
  <cp:lastModifiedBy>Eleanor Kelsey</cp:lastModifiedBy>
  <cp:revision>266</cp:revision>
  <cp:lastPrinted>2017-08-23T11:19:32Z</cp:lastPrinted>
  <dcterms:created xsi:type="dcterms:W3CDTF">2017-09-11T20:05:50Z</dcterms:created>
  <dcterms:modified xsi:type="dcterms:W3CDTF">2026-06-27T15:49:48Z</dcterms:modified>
</cp:coreProperties>
</file>