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4" r:id="rId2"/>
    <p:sldId id="485" r:id="rId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C38BA-2B0C-4738-8F2B-CC2006DC9A30}" v="24" dt="2024-08-12T21:20:32.577"/>
    <p1510:client id="{D726A6AD-CE51-4C92-9729-5FBAA93E53F0}" v="2" dt="2024-08-12T10:13:18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01" autoAdjust="0"/>
  </p:normalViewPr>
  <p:slideViewPr>
    <p:cSldViewPr snapToGrid="0" showGuides="1">
      <p:cViewPr varScale="1">
        <p:scale>
          <a:sx n="109" d="100"/>
          <a:sy n="109" d="100"/>
        </p:scale>
        <p:origin x="1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24AC38BA-2B0C-4738-8F2B-CC2006DC9A30}"/>
    <pc:docChg chg="custSel addSld delSld modSld sldOrd">
      <pc:chgData name="Andrew Wade" userId="c87f5fd422b648eb" providerId="LiveId" clId="{24AC38BA-2B0C-4738-8F2B-CC2006DC9A30}" dt="2024-08-12T21:20:32.577" v="74" actId="14100"/>
      <pc:docMkLst>
        <pc:docMk/>
      </pc:docMkLst>
      <pc:sldChg chg="addSp delSp modSp mod ord">
        <pc:chgData name="Andrew Wade" userId="c87f5fd422b648eb" providerId="LiveId" clId="{24AC38BA-2B0C-4738-8F2B-CC2006DC9A30}" dt="2024-08-12T21:20:32.577" v="74" actId="14100"/>
        <pc:sldMkLst>
          <pc:docMk/>
          <pc:sldMk cId="3529937835" sldId="483"/>
        </pc:sldMkLst>
        <pc:spChg chg="add mod">
          <ac:chgData name="Andrew Wade" userId="c87f5fd422b648eb" providerId="LiveId" clId="{24AC38BA-2B0C-4738-8F2B-CC2006DC9A30}" dt="2024-08-12T21:20:32.577" v="74" actId="14100"/>
          <ac:spMkLst>
            <pc:docMk/>
            <pc:sldMk cId="3529937835" sldId="483"/>
            <ac:spMk id="2" creationId="{55537F5B-9222-D443-7268-56A8A013F002}"/>
          </ac:spMkLst>
        </pc:spChg>
        <pc:spChg chg="mod">
          <ac:chgData name="Andrew Wade" userId="c87f5fd422b648eb" providerId="LiveId" clId="{24AC38BA-2B0C-4738-8F2B-CC2006DC9A30}" dt="2024-08-12T17:57:45.659" v="18" actId="6549"/>
          <ac:spMkLst>
            <pc:docMk/>
            <pc:sldMk cId="3529937835" sldId="483"/>
            <ac:spMk id="3" creationId="{FB02FCEB-75A2-4493-D4FB-D06E0E14658F}"/>
          </ac:spMkLst>
        </pc:spChg>
        <pc:spChg chg="del mod">
          <ac:chgData name="Andrew Wade" userId="c87f5fd422b648eb" providerId="LiveId" clId="{24AC38BA-2B0C-4738-8F2B-CC2006DC9A30}" dt="2024-08-12T21:13:45.457" v="65"/>
          <ac:spMkLst>
            <pc:docMk/>
            <pc:sldMk cId="3529937835" sldId="483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51.105" v="34" actId="1076"/>
          <ac:picMkLst>
            <pc:docMk/>
            <pc:sldMk cId="3529937835" sldId="483"/>
            <ac:picMk id="4" creationId="{683B7889-2FB3-A732-0893-9F3B1723BF34}"/>
          </ac:picMkLst>
        </pc:picChg>
        <pc:picChg chg="del">
          <ac:chgData name="Andrew Wade" userId="c87f5fd422b648eb" providerId="LiveId" clId="{24AC38BA-2B0C-4738-8F2B-CC2006DC9A30}" dt="2024-08-12T17:57:35.129" v="0" actId="21"/>
          <ac:picMkLst>
            <pc:docMk/>
            <pc:sldMk cId="3529937835" sldId="483"/>
            <ac:picMk id="5" creationId="{BB2FED88-6032-0041-B0B3-B44DAFDEBA9C}"/>
          </ac:picMkLst>
        </pc:picChg>
      </pc:sldChg>
      <pc:sldChg chg="del">
        <pc:chgData name="Andrew Wade" userId="c87f5fd422b648eb" providerId="LiveId" clId="{24AC38BA-2B0C-4738-8F2B-CC2006DC9A30}" dt="2024-08-12T17:57:56.026" v="20" actId="2696"/>
        <pc:sldMkLst>
          <pc:docMk/>
          <pc:sldMk cId="1372343086" sldId="484"/>
        </pc:sldMkLst>
      </pc:sldChg>
      <pc:sldChg chg="addSp delSp modSp add mod">
        <pc:chgData name="Andrew Wade" userId="c87f5fd422b648eb" providerId="LiveId" clId="{24AC38BA-2B0C-4738-8F2B-CC2006DC9A30}" dt="2024-08-12T21:20:17.268" v="73" actId="1076"/>
        <pc:sldMkLst>
          <pc:docMk/>
          <pc:sldMk cId="3759383840" sldId="484"/>
        </pc:sldMkLst>
        <pc:spChg chg="add mod">
          <ac:chgData name="Andrew Wade" userId="c87f5fd422b648eb" providerId="LiveId" clId="{24AC38BA-2B0C-4738-8F2B-CC2006DC9A30}" dt="2024-08-12T21:13:18.964" v="64" actId="6549"/>
          <ac:spMkLst>
            <pc:docMk/>
            <pc:sldMk cId="3759383840" sldId="484"/>
            <ac:spMk id="2" creationId="{4C0D59EF-6249-6583-D936-D9FEF7709CCA}"/>
          </ac:spMkLst>
        </pc:spChg>
        <pc:spChg chg="mod">
          <ac:chgData name="Andrew Wade" userId="c87f5fd422b648eb" providerId="LiveId" clId="{24AC38BA-2B0C-4738-8F2B-CC2006DC9A30}" dt="2024-08-12T21:20:17.268" v="73" actId="1076"/>
          <ac:spMkLst>
            <pc:docMk/>
            <pc:sldMk cId="3759383840" sldId="484"/>
            <ac:spMk id="3" creationId="{FB02FCEB-75A2-4493-D4FB-D06E0E14658F}"/>
          </ac:spMkLst>
        </pc:spChg>
        <pc:spChg chg="add del mod">
          <ac:chgData name="Andrew Wade" userId="c87f5fd422b648eb" providerId="LiveId" clId="{24AC38BA-2B0C-4738-8F2B-CC2006DC9A30}" dt="2024-08-12T17:59:44.536" v="36" actId="478"/>
          <ac:spMkLst>
            <pc:docMk/>
            <pc:sldMk cId="3759383840" sldId="484"/>
            <ac:spMk id="5" creationId="{8A31759C-45B8-FE17-BA9E-655255EE9345}"/>
          </ac:spMkLst>
        </pc:spChg>
        <pc:spChg chg="add del mod">
          <ac:chgData name="Andrew Wade" userId="c87f5fd422b648eb" providerId="LiveId" clId="{24AC38BA-2B0C-4738-8F2B-CC2006DC9A30}" dt="2024-08-12T21:08:17.360" v="38"/>
          <ac:spMkLst>
            <pc:docMk/>
            <pc:sldMk cId="3759383840" sldId="484"/>
            <ac:spMk id="6" creationId="{70B38260-8906-D2E1-CCC4-6F60FA323104}"/>
          </ac:spMkLst>
        </pc:spChg>
        <pc:spChg chg="del">
          <ac:chgData name="Andrew Wade" userId="c87f5fd422b648eb" providerId="LiveId" clId="{24AC38BA-2B0C-4738-8F2B-CC2006DC9A30}" dt="2024-08-12T17:59:34.663" v="35"/>
          <ac:spMkLst>
            <pc:docMk/>
            <pc:sldMk cId="3759383840" sldId="484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31.875" v="27" actId="1076"/>
          <ac:picMkLst>
            <pc:docMk/>
            <pc:sldMk cId="3759383840" sldId="484"/>
            <ac:picMk id="4" creationId="{4C8FB125-6961-AD41-F0FA-6071D89A14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3D5F8-95C3-8B4E-D65D-B197AAA9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54FA0-355A-616E-342E-808E78684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EEF90-3AC6-7A16-588A-3EF6B9185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66CF-EF62-D91F-5440-1F8B460EB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56A8A-26BC-241D-7285-BB2A6BF8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C7609-54F7-EB33-F3FC-84909D4A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7021C-BE0E-0569-3812-BAB5922AC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8F78A-B98C-FEC2-8922-91A90B767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0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7" y="4464028"/>
            <a:ext cx="8348869" cy="1194650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3829878"/>
            <a:ext cx="8348869" cy="618523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6/14/26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5373216"/>
            <a:ext cx="239943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74638"/>
            <a:ext cx="8418443" cy="5818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455256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6/14/26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516831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79" y="437315"/>
            <a:ext cx="7275443" cy="572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2059037"/>
            <a:ext cx="6188256" cy="2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1373246"/>
            <a:ext cx="6188256" cy="273992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2565"/>
            <a:ext cx="9144000" cy="745435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7994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216041"/>
            <a:ext cx="6219408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646723"/>
            <a:ext cx="83536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6/14/26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4464027"/>
            <a:ext cx="8348870" cy="1223597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3829878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6/14/26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825625"/>
            <a:ext cx="41285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825625"/>
            <a:ext cx="413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6/14/26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45858"/>
            <a:ext cx="626165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561895"/>
            <a:ext cx="404792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2385807"/>
            <a:ext cx="40479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561895"/>
            <a:ext cx="4056250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2385807"/>
            <a:ext cx="40562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6/14/26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516831"/>
            <a:ext cx="6221895" cy="785195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6/14/26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6/14/26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310329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3790122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4432854"/>
            <a:ext cx="8219661" cy="1769163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87506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216041"/>
            <a:ext cx="6301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6/14/26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646723"/>
            <a:ext cx="83536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6/14/26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E1D5-333B-7A21-34ED-8B33A301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02FCEB-75A2-4493-D4FB-D06E0E14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75" y="2709351"/>
            <a:ext cx="8443107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48C7D0-BB57-1D37-F535-568DE4200F15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9C5E8AF-38DF-D66F-C6A2-D83FA54ABA64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0EEB0A6-B9DB-4B40-EE2A-A60190737E23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035533-8C67-2A96-4DDC-BDD726A7BD44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B125-6961-AD41-F0FA-6071D89A1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96094"/>
            <a:ext cx="3151887" cy="236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D59EF-6249-6583-D936-D9FEF7709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174" y="2934444"/>
            <a:ext cx="844310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Rayleigh is a vibrant, growing professional town.  Rayleigh Baptist Church is similarly a vibrant church with a strong focus on family and community work.  Following a period of mourning for some in its fellowship who died, the church is in a season of joy as it sees God’s blessings emerging, through its community outreach. 15 months ago, the church welcomed a new Community Minister, Michelle, to serve alongside Ricky, the Lead Minister; its Alpha and Begin with Jesus courses have created new disciples; the church held a baby blessing service for new families coming to the church through its baby group; and its new community centre, The Hive, has increased missional opportunities and strengthened partnerships with local groups.  Church activities include ‘Bump to baby’, parent and toddler and young children’s groups, a community café, seniors’ ministry, and partnerships with schools and community nursing team.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8648-C747-3A07-B0C5-744509D9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34CBB-8492-0A78-8EE3-2ED6DC35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75" y="2841054"/>
            <a:ext cx="8443107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Rayleigh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8C89023D-81B2-7D57-E8A8-301A19134FB0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0EBCD48A-76FA-C466-3FCD-901BA44753A6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0237471-F27E-0B28-6058-D699CAF7B10B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312119-66AC-6193-7379-AE364EEA161C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958BA-3C16-30A8-9F04-C4766CA9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230237"/>
            <a:ext cx="2363917" cy="2363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0A806-4331-A9AA-8A0E-AAFD4419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3386" y="3152283"/>
            <a:ext cx="84431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bless the local community, the church is planning a community ‘Fun Day’, in July, with activities from the newly born to those aged 99+.  With the growing number of new people joining regular worshippers on a Sunday, the church feels God is ‘enlarging its tent’ and is seeking His discernment on whether to hold a second morning service.  Please pray for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Godly wisdom and discernment on a second Gathering for morning worship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A continuing and progressing intergenerational focus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God’s revelation and guidance on new missional opportunities in the town to help make and grow disciples.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Community Fun Day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new youth space, commencing September 2026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Template</Template>
  <TotalTime>37</TotalTime>
  <Words>311</Words>
  <Application>Microsoft Macintosh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Template</vt:lpstr>
      <vt:lpstr>Rayleigh is a vibrant, growing professional town.  Rayleigh Baptist Church is similarly a vibrant church with a strong focus on family and community work.  Following a period of mourning for some in its fellowship who died, the church is in a season of joy as it sees God’s blessings emerging, through its community outreach. 15 months ago, the church welcomed a new Community Minister, Michelle, to serve alongside Ricky, the Lead Minister; its Alpha and Begin with Jesus courses have created new disciples; the church held a baby blessing service for new families coming to the church through its baby group; and its new community centre, The Hive, has increased missional opportunities and strengthened partnerships with local groups.  Church activities include ‘Bump to baby’, parent and toddler and young children’s groups, a community café, seniors’ ministry, and partnerships with schools and community nursing team. </vt:lpstr>
      <vt:lpstr>To bless the local community, the church is planning a community ‘Fun Day’, in July, with activities from the newly born to those aged 99+.  With the growing number of new people joining regular worshippers on a Sunday, the church feels God is ‘enlarging its tent’ and is seeking His discernment on whether to hold a second morning service.  Please pray for • Godly wisdom and discernment on a second Gathering for morning worship • A continuing and progressing intergenerational focus • God’s revelation and guidance on new missional opportunities in the town to help make and grow disciples. • The Community Fun Day • The new youth space, commencing September 2026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Elmswell Baptist Church is a small congregation of mainly retired people situated in an expanding village in central Suffolk. The lay pastor is Stephen Spurgeon.</dc:title>
  <dc:creator>andrew</dc:creator>
  <cp:lastModifiedBy>Eleanor Kelsey</cp:lastModifiedBy>
  <cp:revision>228</cp:revision>
  <cp:lastPrinted>2017-08-23T11:19:32Z</cp:lastPrinted>
  <dcterms:created xsi:type="dcterms:W3CDTF">2017-09-14T21:39:22Z</dcterms:created>
  <dcterms:modified xsi:type="dcterms:W3CDTF">2026-06-14T19:43:10Z</dcterms:modified>
</cp:coreProperties>
</file>