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9"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2" autoAdjust="0"/>
    <p:restoredTop sz="85822" autoAdjust="0"/>
  </p:normalViewPr>
  <p:slideViewPr>
    <p:cSldViewPr snapToGrid="0" showGuides="1">
      <p:cViewPr varScale="1">
        <p:scale>
          <a:sx n="144" d="100"/>
          <a:sy n="144" d="100"/>
        </p:scale>
        <p:origin x="816" y="-776"/>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21/06/2026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21/06/2026</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F803-CF84-6151-0BC7-97C73F64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BD306-CEBE-9F75-FC5A-B066AEA1E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16EC6-5002-186C-7C13-4B9B75B4F8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B14E61-5BE3-C507-EBFF-92D3555FBBEF}"/>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393119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6/21/26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6/21/26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6/21/26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6/21/26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6/21/26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6/21/26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6/21/26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6/21/26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6/21/26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6/21/26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6/21/26</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215542" y="2170265"/>
            <a:ext cx="8559182" cy="348536"/>
          </a:xfrm>
        </p:spPr>
        <p:txBody>
          <a:bodyPr>
            <a:normAutofit fontScale="25000" lnSpcReduction="20000"/>
          </a:bodyPr>
          <a:lstStyle/>
          <a:p>
            <a:r>
              <a:rPr lang="en-GB" sz="8800" dirty="0">
                <a:solidFill>
                  <a:schemeClr val="bg1"/>
                </a:solidFill>
              </a:rPr>
              <a:t> Prayer Focus: Parsons Heath Baptist Church, Colchester</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sp>
        <p:nvSpPr>
          <p:cNvPr id="2" name="Title 3">
            <a:extLst>
              <a:ext uri="{FF2B5EF4-FFF2-40B4-BE49-F238E27FC236}">
                <a16:creationId xmlns:a16="http://schemas.microsoft.com/office/drawing/2014/main" id="{C13DCFC1-ECA5-6B95-46FC-8A9E0CE2985A}"/>
              </a:ext>
            </a:extLst>
          </p:cNvPr>
          <p:cNvSpPr txBox="1">
            <a:spLocks/>
          </p:cNvSpPr>
          <p:nvPr/>
        </p:nvSpPr>
        <p:spPr>
          <a:xfrm>
            <a:off x="314319" y="2371746"/>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Parsons Heath is a small church community with a passion for prayer, and a longing for encounter with Jesus. In 2016, they received a specific call to stop their busyness, and seek God’s guidance for their future and mission. This became a whole-life discipleship focus and a call to be missional in their everyday lives.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Prayer times are weekly highlights as they surrender before the Lord. They have meaningful worship in Zoom, with opportunities for participation, which have blessed those who find access to buildings difficult. This enabled the older congregation to participate, renewing a sense of value, purpose &amp; growth.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br>
              <a:rPr lang="en-GB" sz="1800" kern="100" dirty="0">
                <a:latin typeface="Aptos" panose="020B0004020202020204" pitchFamily="34" charset="0"/>
                <a:ea typeface="Aptos" panose="020B0004020202020204" pitchFamily="34" charset="0"/>
                <a:cs typeface="Times New Roman" panose="02020603050405020304" pitchFamily="18" charset="0"/>
              </a:rPr>
            </a:br>
            <a:endParaRPr lang="en-GB" sz="1600" dirty="0">
              <a:solidFill>
                <a:schemeClr val="bg1"/>
              </a:solidFill>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49163F0-18EB-C9B9-C78F-C33F4F3EE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82" y="270511"/>
            <a:ext cx="1344730" cy="1792974"/>
          </a:xfrm>
          <a:prstGeom prst="rect">
            <a:avLst/>
          </a:prstGeom>
        </p:spPr>
      </p:pic>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9BE7-2D47-250E-9C31-1A81F96ED0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1F7A178-1B6A-B349-E855-9C99B52766A9}"/>
              </a:ext>
            </a:extLst>
          </p:cNvPr>
          <p:cNvSpPr>
            <a:spLocks noGrp="1"/>
          </p:cNvSpPr>
          <p:nvPr>
            <p:ph type="subTitle" idx="1"/>
          </p:nvPr>
        </p:nvSpPr>
        <p:spPr>
          <a:xfrm>
            <a:off x="215541" y="2068979"/>
            <a:ext cx="8559182" cy="348536"/>
          </a:xfrm>
        </p:spPr>
        <p:txBody>
          <a:bodyPr>
            <a:normAutofit fontScale="25000" lnSpcReduction="20000"/>
          </a:bodyPr>
          <a:lstStyle/>
          <a:p>
            <a:r>
              <a:rPr lang="en-GB" sz="8800" dirty="0">
                <a:solidFill>
                  <a:schemeClr val="bg1"/>
                </a:solidFill>
              </a:rPr>
              <a:t> Prayer Focus: Parsons Heath Baptist Church</a:t>
            </a:r>
          </a:p>
        </p:txBody>
      </p:sp>
      <p:sp>
        <p:nvSpPr>
          <p:cNvPr id="4" name="Title 3">
            <a:extLst>
              <a:ext uri="{FF2B5EF4-FFF2-40B4-BE49-F238E27FC236}">
                <a16:creationId xmlns:a16="http://schemas.microsoft.com/office/drawing/2014/main" id="{3EE02D37-D772-0405-2230-2E840797684C}"/>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BC65864C-C05F-BB93-7D0C-EFE3359F0484}"/>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06C3EF6C-41B7-DF08-5CD4-3D3E86855111}"/>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9936744-A6D0-A1C8-21CD-5B09106FEAC7}"/>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33CC0E21-00DD-B127-F4E2-C798E5BA30D8}"/>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5443" b="15443"/>
          <a:stretch/>
        </p:blipFill>
        <p:spPr>
          <a:xfrm>
            <a:off x="358520" y="235344"/>
            <a:ext cx="3401578" cy="1763236"/>
          </a:xfrm>
        </p:spPr>
      </p:pic>
      <p:sp>
        <p:nvSpPr>
          <p:cNvPr id="2" name="Title 3">
            <a:extLst>
              <a:ext uri="{FF2B5EF4-FFF2-40B4-BE49-F238E27FC236}">
                <a16:creationId xmlns:a16="http://schemas.microsoft.com/office/drawing/2014/main" id="{A862909C-7F9E-95A9-9487-C62F95D7AE4D}"/>
              </a:ext>
            </a:extLst>
          </p:cNvPr>
          <p:cNvSpPr txBox="1">
            <a:spLocks/>
          </p:cNvSpPr>
          <p:nvPr/>
        </p:nvSpPr>
        <p:spPr>
          <a:xfrm>
            <a:off x="259551" y="2330733"/>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Recently, the Church was prompted to sell its building, and to step into their new calling, and continue their specific journey with the Lord. Prayer Points: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Give thanks that they were able to clear and sell their building quickly and with relative ease – an example of God’s continued extraordinary timing and provision.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Ask God to lead and grow their fellowship, as they seek to be a blessing for others who struggle to access conventional church.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That they will know the Lord’s direction from this current moment of transition.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For wisdom in sharing “the story of their specific calling” on their website</a:t>
            </a:r>
            <a:endParaRPr lang="en-GB" sz="1600"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6427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22</TotalTime>
  <Words>261</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16x9 Template</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266</cp:revision>
  <cp:lastPrinted>2017-08-23T11:19:32Z</cp:lastPrinted>
  <dcterms:created xsi:type="dcterms:W3CDTF">2017-09-11T20:05:50Z</dcterms:created>
  <dcterms:modified xsi:type="dcterms:W3CDTF">2026-06-21T11:27:36Z</dcterms:modified>
</cp:coreProperties>
</file>