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9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22" autoAdjust="0"/>
  </p:normalViewPr>
  <p:slideViewPr>
    <p:cSldViewPr snapToGrid="0" showGuides="1">
      <p:cViewPr varScale="1">
        <p:scale>
          <a:sx n="144" d="100"/>
          <a:sy n="144" d="100"/>
        </p:scale>
        <p:origin x="816" y="19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06/06/2026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4F803-CF84-6151-0BC7-97C73F64B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BD306-CEBE-9F75-FC5A-B066AEA1E6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016EC6-5002-186C-7C13-4B9B75B4F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14E61-5BE3-C507-EBFF-92D3555FBB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19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6/6/26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6/6/26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6/6/26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6/6/26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6/6/26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6/6/26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6/6/26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6/6/26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6/6/26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6/6/26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6/6/26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409" y="2078070"/>
            <a:ext cx="8559182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Prayer Focus: Children, Youth and Families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b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3" b="15443"/>
          <a:stretch/>
        </p:blipFill>
        <p:spPr>
          <a:xfrm>
            <a:off x="358520" y="235344"/>
            <a:ext cx="3401578" cy="1763236"/>
          </a:xfr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C13DCFC1-ECA5-6B95-46FC-8A9E0CE2985A}"/>
              </a:ext>
            </a:extLst>
          </p:cNvPr>
          <p:cNvSpPr txBox="1">
            <a:spLocks/>
          </p:cNvSpPr>
          <p:nvPr/>
        </p:nvSpPr>
        <p:spPr>
          <a:xfrm>
            <a:off x="259552" y="2342091"/>
            <a:ext cx="8471161" cy="13350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7000"/>
              </a:lnSpc>
            </a:pP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Vicky Baker writes: I have the great privilege of supporting CYF  ministry across the EBA and if you are involved in this ministry, you don’t need me to tell you this is a busy term planning for the summer! I would like mention two events in June.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Toddler Groups - The National Month of Prayer</a:t>
            </a: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This is organised by 1277 an ecumenical group. The theme this year is The Good Shepherd and is based around the bible verses John 10: 14-16. Toddler groups are such a blessing to the community. I’ll be visiting a number of groups across the region this month to celebrate this fantastic ministry and pray with organisers. </a:t>
            </a:r>
            <a:br>
              <a:rPr lang="en-GB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99BE7-2D47-250E-9C31-1A81F96ED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F7A178-1B6A-B349-E855-9C99B5276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552" y="2025679"/>
            <a:ext cx="8559182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Prayer Focus: Children, Youth and Families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EE02D37-D772-0405-2230-2E8407976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b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BC65864C-C05F-BB93-7D0C-EFE3359F0484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06C3EF6C-41B7-DF08-5CD4-3D3E86855111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936744-A6D0-A1C8-21CD-5B09106FEAC7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33CC0E21-00DD-B127-F4E2-C798E5BA30D8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62" b="30562"/>
          <a:stretch/>
        </p:blipFill>
        <p:spPr>
          <a:xfrm>
            <a:off x="358520" y="235344"/>
            <a:ext cx="3228429" cy="1673483"/>
          </a:xfr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A862909C-7F9E-95A9-9487-C62F95D7AE4D}"/>
              </a:ext>
            </a:extLst>
          </p:cNvPr>
          <p:cNvSpPr txBox="1">
            <a:spLocks/>
          </p:cNvSpPr>
          <p:nvPr/>
        </p:nvSpPr>
        <p:spPr>
          <a:xfrm>
            <a:off x="259552" y="2342091"/>
            <a:ext cx="8471161" cy="13350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7000"/>
              </a:lnSpc>
            </a:pPr>
            <a:r>
              <a:rPr lang="en-GB" altLang="en-US" sz="1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CYF Retreat </a:t>
            </a: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CYF workers nationally will be on retreat in Northamptonshire, where we aim to learn from one another, and encounter God through Jesus’ life &amp; ministry.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Prayer Points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Give thanks for Toddler groups across the EBA, pray for the families that attend, the leaders and volunteers.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For safe travel to the CYF retreat and a time of rest.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For those planning summer camps and holiday clubs, the logistics, and the teams. Also, for the children and young people going to these events.</a:t>
            </a:r>
            <a:endParaRPr lang="en-GB" sz="1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4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19</TotalTime>
  <Words>246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EBA Prayer Focus Slides Arial 16x9 Template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267</cp:revision>
  <cp:lastPrinted>2017-08-23T11:19:32Z</cp:lastPrinted>
  <dcterms:created xsi:type="dcterms:W3CDTF">2017-09-11T20:05:50Z</dcterms:created>
  <dcterms:modified xsi:type="dcterms:W3CDTF">2026-06-06T11:20:46Z</dcterms:modified>
</cp:coreProperties>
</file>