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488" r:id="rId2"/>
    <p:sldId id="489" r:id="rId3"/>
  </p:sldIdLst>
  <p:sldSz cx="9144000" cy="5143500" type="screen16x9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B87B4C6-21A3-41EC-A9E3-A296362F6D9B}">
          <p14:sldIdLst>
            <p14:sldId id="488"/>
            <p14:sldId id="48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wade@blueyonder.co.uk" initials="a" lastIdx="2" clrIdx="0">
    <p:extLst>
      <p:ext uri="{19B8F6BF-5375-455C-9EA6-DF929625EA0E}">
        <p15:presenceInfo xmlns:p15="http://schemas.microsoft.com/office/powerpoint/2012/main" userId="c87f5fd422b648e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343FEF-EA7A-423D-A18F-E626320944B6}" v="2" dt="2024-08-07T11:17:45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2" autoAdjust="0"/>
    <p:restoredTop sz="85822" autoAdjust="0"/>
  </p:normalViewPr>
  <p:slideViewPr>
    <p:cSldViewPr snapToGrid="0" showGuides="1">
      <p:cViewPr varScale="1">
        <p:scale>
          <a:sx n="144" d="100"/>
          <a:sy n="144" d="100"/>
        </p:scale>
        <p:origin x="816" y="-77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 snapToGrid="0">
      <p:cViewPr varScale="1">
        <p:scale>
          <a:sx n="80" d="100"/>
          <a:sy n="80" d="100"/>
        </p:scale>
        <p:origin x="-3906" y="-84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de" userId="c87f5fd422b648eb" providerId="LiveId" clId="{AE343FEF-EA7A-423D-A18F-E626320944B6}"/>
    <pc:docChg chg="custSel addSld delSld modSld sldOrd modSection">
      <pc:chgData name="Andrew Wade" userId="c87f5fd422b648eb" providerId="LiveId" clId="{AE343FEF-EA7A-423D-A18F-E626320944B6}" dt="2024-08-07T11:20:33.828" v="69" actId="14100"/>
      <pc:docMkLst>
        <pc:docMk/>
      </pc:docMkLst>
      <pc:sldChg chg="del">
        <pc:chgData name="Andrew Wade" userId="c87f5fd422b648eb" providerId="LiveId" clId="{AE343FEF-EA7A-423D-A18F-E626320944B6}" dt="2024-08-07T11:17:14.991" v="46" actId="2696"/>
        <pc:sldMkLst>
          <pc:docMk/>
          <pc:sldMk cId="2443241055" sldId="486"/>
        </pc:sldMkLst>
      </pc:sldChg>
      <pc:sldChg chg="addSp delSp modSp mod ord">
        <pc:chgData name="Andrew Wade" userId="c87f5fd422b648eb" providerId="LiveId" clId="{AE343FEF-EA7A-423D-A18F-E626320944B6}" dt="2024-08-07T11:19:11.699" v="61" actId="207"/>
        <pc:sldMkLst>
          <pc:docMk/>
          <pc:sldMk cId="4115539210" sldId="487"/>
        </pc:sldMkLst>
        <pc:spChg chg="mod">
          <ac:chgData name="Andrew Wade" userId="c87f5fd422b648eb" providerId="LiveId" clId="{AE343FEF-EA7A-423D-A18F-E626320944B6}" dt="2024-08-07T11:16:35.374" v="39" actId="6549"/>
          <ac:spMkLst>
            <pc:docMk/>
            <pc:sldMk cId="4115539210" sldId="487"/>
            <ac:spMk id="3" creationId="{89F9725F-C97F-AD97-9D17-B3FD9CC8883B}"/>
          </ac:spMkLst>
        </pc:spChg>
        <pc:spChg chg="mod">
          <ac:chgData name="Andrew Wade" userId="c87f5fd422b648eb" providerId="LiveId" clId="{AE343FEF-EA7A-423D-A18F-E626320944B6}" dt="2024-08-07T11:19:11.699" v="61" actId="207"/>
          <ac:spMkLst>
            <pc:docMk/>
            <pc:sldMk cId="4115539210" sldId="487"/>
            <ac:spMk id="4" creationId="{7533F58F-0D73-0A89-5521-1C5B319C3AA8}"/>
          </ac:spMkLst>
        </pc:spChg>
        <pc:spChg chg="add del mod">
          <ac:chgData name="Andrew Wade" userId="c87f5fd422b648eb" providerId="LiveId" clId="{AE343FEF-EA7A-423D-A18F-E626320944B6}" dt="2024-08-07T11:17:45.607" v="53"/>
          <ac:spMkLst>
            <pc:docMk/>
            <pc:sldMk cId="4115539210" sldId="487"/>
            <ac:spMk id="5" creationId="{358A1694-DC11-9444-10FD-0BC6F41EDE10}"/>
          </ac:spMkLst>
        </pc:spChg>
        <pc:picChg chg="del">
          <ac:chgData name="Andrew Wade" userId="c87f5fd422b648eb" providerId="LiveId" clId="{AE343FEF-EA7A-423D-A18F-E626320944B6}" dt="2024-08-07T11:16:39.888" v="40" actId="21"/>
          <ac:picMkLst>
            <pc:docMk/>
            <pc:sldMk cId="4115539210" sldId="487"/>
            <ac:picMk id="6" creationId="{B16D7333-6371-DC98-1404-CA8A5FBFFCB8}"/>
          </ac:picMkLst>
        </pc:picChg>
        <pc:picChg chg="add mod">
          <ac:chgData name="Andrew Wade" userId="c87f5fd422b648eb" providerId="LiveId" clId="{AE343FEF-EA7A-423D-A18F-E626320944B6}" dt="2024-08-07T11:17:46.405" v="55" actId="962"/>
          <ac:picMkLst>
            <pc:docMk/>
            <pc:sldMk cId="4115539210" sldId="487"/>
            <ac:picMk id="18" creationId="{2111C317-703F-EFD0-BAC9-0D05A6CA0158}"/>
          </ac:picMkLst>
        </pc:picChg>
      </pc:sldChg>
      <pc:sldChg chg="addSp delSp modSp add mod">
        <pc:chgData name="Andrew Wade" userId="c87f5fd422b648eb" providerId="LiveId" clId="{AE343FEF-EA7A-423D-A18F-E626320944B6}" dt="2024-08-07T11:20:33.828" v="69" actId="14100"/>
        <pc:sldMkLst>
          <pc:docMk/>
          <pc:sldMk cId="3073443205" sldId="488"/>
        </pc:sldMkLst>
        <pc:spChg chg="mod">
          <ac:chgData name="Andrew Wade" userId="c87f5fd422b648eb" providerId="LiveId" clId="{AE343FEF-EA7A-423D-A18F-E626320944B6}" dt="2024-08-07T11:20:33.828" v="69" actId="14100"/>
          <ac:spMkLst>
            <pc:docMk/>
            <pc:sldMk cId="3073443205" sldId="488"/>
            <ac:spMk id="4" creationId="{7533F58F-0D73-0A89-5521-1C5B319C3AA8}"/>
          </ac:spMkLst>
        </pc:spChg>
        <pc:spChg chg="del">
          <ac:chgData name="Andrew Wade" userId="c87f5fd422b648eb" providerId="LiveId" clId="{AE343FEF-EA7A-423D-A18F-E626320944B6}" dt="2024-08-07T11:17:35.516" v="48"/>
          <ac:spMkLst>
            <pc:docMk/>
            <pc:sldMk cId="3073443205" sldId="488"/>
            <ac:spMk id="5" creationId="{358A1694-DC11-9444-10FD-0BC6F41EDE10}"/>
          </ac:spMkLst>
        </pc:spChg>
        <pc:picChg chg="add mod">
          <ac:chgData name="Andrew Wade" userId="c87f5fd422b648eb" providerId="LiveId" clId="{AE343FEF-EA7A-423D-A18F-E626320944B6}" dt="2024-08-07T11:17:37.531" v="50" actId="962"/>
          <ac:picMkLst>
            <pc:docMk/>
            <pc:sldMk cId="3073443205" sldId="488"/>
            <ac:picMk id="6" creationId="{64C43C3A-2BDB-22CA-F255-7648FAE35F3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0FAF11-B041-491D-84A9-C4F76C3968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8E343-5F82-4641-9F1D-769DED5A5A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22355D3-2135-4A74-8075-BC6DF9B460BF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15CB9-BE82-488B-A815-B01D14451D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2CF3-5E8F-4357-8E25-FC1763BD30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0B93C27-3F91-4430-B94C-DDC1BAA03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C5EC86-FAC9-410C-9BDE-956EA9C802BC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247E48A-B93D-4429-9AAD-6D160EA7D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0AB72-CFDA-4584-B5F6-E7C894424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C83AF4-9F6E-9327-5BA2-896D3087C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B09519-2995-0743-F7E4-E5D5D4038E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13B496-6596-7BEC-0F1A-4D323FDD0B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285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4F803-CF84-6151-0BC7-97C73F64B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7BD306-CEBE-9F75-FC5A-B066AEA1E6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016EC6-5002-186C-7C13-4B9B75B4F8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B14E61-5BE3-C507-EBFF-92D3555FBB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197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688" y="3348021"/>
            <a:ext cx="8348869" cy="895988"/>
          </a:xfrm>
        </p:spPr>
        <p:txBody>
          <a:bodyPr wrap="none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0" kern="1200" dirty="0">
                <a:solidFill>
                  <a:srgbClr val="3D3D3C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686" y="2872409"/>
            <a:ext cx="8348869" cy="4638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664F0-4563-4CBA-A6FA-DD2AEB7A5845}" type="datetime1">
              <a:rPr lang="en-US" smtClean="0"/>
              <a:t>5/9/26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7" y="4029912"/>
            <a:ext cx="239943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6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205979"/>
            <a:ext cx="8418443" cy="43636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5/9/26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5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st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1091443"/>
            <a:ext cx="8418443" cy="674031"/>
          </a:xfrm>
        </p:spPr>
        <p:txBody>
          <a:bodyPr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5/9/26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8730" y="4767264"/>
            <a:ext cx="20574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1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ngs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7" y="387624"/>
            <a:ext cx="8348869" cy="674031"/>
          </a:xfrm>
        </p:spPr>
        <p:txBody>
          <a:bodyPr anchor="t" anchorCtr="0">
            <a:spAutoFit/>
          </a:bodyPr>
          <a:lstStyle>
            <a:lvl1pPr algn="ctr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Bas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934280" y="327987"/>
            <a:ext cx="7275443" cy="42937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4200" dirty="0">
              <a:solidFill>
                <a:srgbClr val="3D3D3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17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1264756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2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4584424"/>
            <a:ext cx="9144000" cy="559076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8708"/>
            <a:ext cx="9144000" cy="5779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72" y="906952"/>
            <a:ext cx="5544656" cy="24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4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0176" y="162031"/>
            <a:ext cx="6219408" cy="994172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45" y="1235042"/>
            <a:ext cx="835369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37A1B-CBE0-46EA-A71E-8E715F7007B1}" type="datetime1">
              <a:rPr lang="en-US" smtClean="0"/>
              <a:t>5/9/26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194DFD-B235-4DCD-A12E-3D2FCC86B21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07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77687" y="3348021"/>
            <a:ext cx="8348870" cy="917698"/>
          </a:xfrm>
        </p:spPr>
        <p:txBody>
          <a:bodyPr wrap="none" anchor="t">
            <a:normAutofit/>
          </a:bodyPr>
          <a:lstStyle>
            <a:lvl1pPr algn="l">
              <a:defRPr sz="4200" b="0" spc="-225">
                <a:solidFill>
                  <a:srgbClr val="3D3D3C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77687" y="2872409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62092E-3F2F-44A3-A6A9-A1C0D15FA81F}" type="datetime1">
              <a:rPr lang="en-US" smtClean="0"/>
              <a:t>5/9/26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8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45" y="1369218"/>
            <a:ext cx="4128578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0795" y="1369218"/>
            <a:ext cx="4135762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5D60A-0BB5-41B8-9502-D2606D9A91BE}" type="datetime1">
              <a:rPr lang="en-US" smtClean="0"/>
              <a:t>5/9/26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5" y="184394"/>
            <a:ext cx="6261652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3" y="1171421"/>
            <a:ext cx="4047927" cy="617934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3D3D3C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683" y="1789355"/>
            <a:ext cx="404792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0185" y="1171421"/>
            <a:ext cx="4056250" cy="61793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1">
                <a:solidFill>
                  <a:srgbClr val="3D3D3C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0185" y="1789355"/>
            <a:ext cx="405625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02332-ED9C-4E44-8BDC-FDC2196864A7}" type="datetime1">
              <a:rPr lang="en-US" smtClean="0"/>
              <a:t>5/9/26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7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749" y="387624"/>
            <a:ext cx="6221895" cy="588896"/>
          </a:xfrm>
        </p:spPr>
        <p:txBody>
          <a:bodyPr anchor="t" anchorCtr="0">
            <a:normAutofit/>
          </a:bodyPr>
          <a:lstStyle>
            <a:lvl1pPr algn="l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EC06F-19BF-4C31-8E25-977409355A5E}" type="datetime1">
              <a:rPr lang="en-US" smtClean="0"/>
              <a:t>5/9/26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AD27F-BFEF-4636-92C8-76AE31339A19}" type="datetime1">
              <a:rPr lang="en-US" smtClean="0"/>
              <a:t>5/9/26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BC2D040-2D5F-40EB-B6C8-5D6F836E751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737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402718" y="232747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 from Prayer Focus church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443" y="2842591"/>
            <a:ext cx="8348870" cy="474594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Prayer Focus: Click to edit name of church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56591" y="3324641"/>
            <a:ext cx="8219661" cy="1326872"/>
          </a:xfrm>
        </p:spPr>
        <p:txBody>
          <a:bodyPr anchor="t" anchorCtr="0">
            <a:noAutofit/>
          </a:bodyPr>
          <a:lstStyle>
            <a:lvl1pPr algn="l"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prayer point(s)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8281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4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57810" y="162031"/>
            <a:ext cx="630140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3223127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1692265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3655325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3223127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1692265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4" y="3655324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3" y="3223127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2" y="1692265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3655322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ED95A0-587E-44C4-8551-E475C85EC0D1}" type="datetime1">
              <a:rPr lang="en-US" smtClean="0"/>
              <a:t>5/9/26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15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725786"/>
            <a:ext cx="9144000" cy="417714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15" y="184394"/>
            <a:ext cx="6219408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4" y="1235042"/>
            <a:ext cx="835369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11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DD79EEF-EDA5-4B0F-95F6-036D878614DA}" type="datetime1">
              <a:rPr lang="en-US" smtClean="0"/>
              <a:pPr/>
              <a:t>5/9/26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98974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8469DAC7-2BB9-4049-AE2F-D750F07B8F8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77" y="197376"/>
            <a:ext cx="2023497" cy="8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2908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9" r:id="rId8"/>
    <p:sldLayoutId id="2147483699" r:id="rId9"/>
    <p:sldLayoutId id="2147483702" r:id="rId10"/>
    <p:sldLayoutId id="2147483703" r:id="rId11"/>
    <p:sldLayoutId id="2147483708" r:id="rId12"/>
    <p:sldLayoutId id="2147483707" r:id="rId13"/>
    <p:sldLayoutId id="2147483706" r:id="rId14"/>
    <p:sldLayoutId id="2147483704" r:id="rId15"/>
    <p:sldLayoutId id="2147483705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200" b="0" kern="1200">
          <a:solidFill>
            <a:srgbClr val="3D3D3C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96E828-A540-7537-D3A8-EA6BCBB7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9725F-C97F-AD97-9D17-B3FD9CC88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542" y="2170265"/>
            <a:ext cx="8559182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Wilburton Baptist Church, Nr Cambridge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33F58F-0D73-0A89-5521-1C5B319C3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19" y="2693320"/>
            <a:ext cx="8761588" cy="1335055"/>
          </a:xfrm>
        </p:spPr>
        <p:txBody>
          <a:bodyPr/>
          <a:lstStyle/>
          <a:p>
            <a:pPr>
              <a:spcAft>
                <a:spcPts val="400"/>
              </a:spcAft>
            </a:pPr>
            <a:br>
              <a:rPr lang="en-GB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8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66E86D58-9EB0-A6F7-7B54-C863724E7F0D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ED53963D-A492-BE5E-CE47-D58B598648A8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2A1B6-A5D9-C365-893A-FA0DB1723D24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64C43C3A-2BDB-22CA-F255-7648FAE35F3A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4" r="6594"/>
          <a:stretch/>
        </p:blipFill>
        <p:spPr>
          <a:xfrm>
            <a:off x="358520" y="235344"/>
            <a:ext cx="3401578" cy="1763236"/>
          </a:xfrm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C13DCFC1-ECA5-6B95-46FC-8A9E0CE2985A}"/>
              </a:ext>
            </a:extLst>
          </p:cNvPr>
          <p:cNvSpPr txBox="1">
            <a:spLocks/>
          </p:cNvSpPr>
          <p:nvPr/>
        </p:nvSpPr>
        <p:spPr>
          <a:xfrm>
            <a:off x="259552" y="2464741"/>
            <a:ext cx="8471161" cy="133505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7000"/>
              </a:lnSpc>
            </a:pP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WBC is in the heart of a small village near the commuter belt. The church is a small, elderly fellowship without a minister. Anthea Dodson, is ‘leader by default,’ despite Anthea’s husband having vascular dementia. But this small church has the biggest heart for its community: Showing God’s Love Through Connections.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Everything they do is about reaching out and showing love to the community: Including giving flowers, Coffee morning, fundraising for local organisations and painting sessions. Recently, three people have been baptised.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1600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44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99BE7-2D47-250E-9C31-1A81F96ED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1F7A178-1B6A-B349-E855-9C99B5276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542" y="2170265"/>
            <a:ext cx="8559182" cy="348536"/>
          </a:xfrm>
        </p:spPr>
        <p:txBody>
          <a:bodyPr>
            <a:normAutofit fontScale="25000" lnSpcReduction="20000"/>
          </a:bodyPr>
          <a:lstStyle/>
          <a:p>
            <a:r>
              <a:rPr lang="en-GB" sz="8800" dirty="0">
                <a:solidFill>
                  <a:schemeClr val="bg1"/>
                </a:solidFill>
              </a:rPr>
              <a:t> Prayer Focus: Wilburton Baptist Church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EE02D37-D772-0405-2230-2E8407976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19" y="2693320"/>
            <a:ext cx="8761588" cy="1335055"/>
          </a:xfrm>
        </p:spPr>
        <p:txBody>
          <a:bodyPr/>
          <a:lstStyle/>
          <a:p>
            <a:pPr>
              <a:spcAft>
                <a:spcPts val="400"/>
              </a:spcAft>
            </a:pPr>
            <a:br>
              <a:rPr lang="en-GB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GB" sz="18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BC65864C-C05F-BB93-7D0C-EFE3359F0484}"/>
              </a:ext>
            </a:extLst>
          </p:cNvPr>
          <p:cNvSpPr txBox="1">
            <a:spLocks/>
          </p:cNvSpPr>
          <p:nvPr/>
        </p:nvSpPr>
        <p:spPr>
          <a:xfrm>
            <a:off x="175290" y="-481219"/>
            <a:ext cx="5352040" cy="2774275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 dirty="0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06C3EF6C-41B7-DF08-5CD4-3D3E86855111}"/>
              </a:ext>
            </a:extLst>
          </p:cNvPr>
          <p:cNvSpPr txBox="1">
            <a:spLocks/>
          </p:cNvSpPr>
          <p:nvPr/>
        </p:nvSpPr>
        <p:spPr>
          <a:xfrm>
            <a:off x="175290" y="3295473"/>
            <a:ext cx="8998854" cy="142480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0000"/>
              </a:lnSpc>
            </a:pPr>
            <a:endParaRPr lang="en-GB" sz="18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9936744-A6D0-A1C8-21CD-5B09106FEAC7}"/>
              </a:ext>
            </a:extLst>
          </p:cNvPr>
          <p:cNvSpPr txBox="1"/>
          <p:nvPr/>
        </p:nvSpPr>
        <p:spPr>
          <a:xfrm rot="10800000" flipV="1">
            <a:off x="555118" y="5558152"/>
            <a:ext cx="8918346" cy="697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endParaRPr lang="en-GB" sz="1800" dirty="0">
              <a:solidFill>
                <a:srgbClr val="111111"/>
              </a:solidFill>
              <a:effectLst/>
              <a:latin typeface="Calibri" panose="020F0502020204030204" pitchFamily="34" charset="0"/>
              <a:ea typeface="Arial Unicode MS"/>
            </a:endParaRPr>
          </a:p>
          <a:p>
            <a:pPr>
              <a:spcAft>
                <a:spcPts val="400"/>
              </a:spcAft>
            </a:pPr>
            <a:endParaRPr lang="en-GB" sz="1800" dirty="0">
              <a:effectLst/>
              <a:latin typeface="Arial" panose="020B0604020202020204" pitchFamily="34" charset="0"/>
              <a:ea typeface="Arial Unicode MS"/>
            </a:endParaRP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33CC0E21-00DD-B127-F4E2-C798E5BA30D8}"/>
              </a:ext>
            </a:extLst>
          </p:cNvPr>
          <p:cNvPicPr>
            <a:picLocks noGrp="1" noChangeAspect="1"/>
          </p:cNvPicPr>
          <p:nvPr>
            <p:ph type="pic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94" r="6594"/>
          <a:stretch/>
        </p:blipFill>
        <p:spPr>
          <a:xfrm>
            <a:off x="358520" y="235344"/>
            <a:ext cx="3401578" cy="1763236"/>
          </a:xfrm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A862909C-7F9E-95A9-9487-C62F95D7AE4D}"/>
              </a:ext>
            </a:extLst>
          </p:cNvPr>
          <p:cNvSpPr txBox="1">
            <a:spLocks/>
          </p:cNvSpPr>
          <p:nvPr/>
        </p:nvSpPr>
        <p:spPr>
          <a:xfrm>
            <a:off x="303563" y="2371746"/>
            <a:ext cx="8471161" cy="133505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pPr>
              <a:lnSpc>
                <a:spcPct val="107000"/>
              </a:lnSpc>
            </a:pP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Anthea has strong connections with the local C of E school. The school’s Reception Class visits for Remembrance Sunday and at Christmas time, as well as other classes visiting the Café Church and singing carols there. Please pray: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For the three recently baptised people: for their commitment and involvement to grow and new leaders to emerge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Prayer for the church as a whole and for God to use all of them as He wills</a:t>
            </a:r>
            <a:b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• For God to richly bless this outward-looking church as they continue to grow and serve Him.</a:t>
            </a:r>
            <a:br>
              <a:rPr lang="en-GB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1600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642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theme/theme1.xml><?xml version="1.0" encoding="utf-8"?>
<a:theme xmlns:a="http://schemas.openxmlformats.org/drawingml/2006/main" name="EBA Prayer Focus Slides Arial 16x9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BA Bariol">
      <a:majorFont>
        <a:latin typeface="Bariol"/>
        <a:ea typeface=""/>
        <a:cs typeface=""/>
      </a:majorFont>
      <a:minorFont>
        <a:latin typeface="Bariol"/>
        <a:ea typeface=""/>
        <a:cs typeface="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EBA Prayer Focus Slides Arial 16x9 Template</Template>
  <TotalTime>21</TotalTime>
  <Words>223</Words>
  <Application>Microsoft Macintosh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EBA Prayer Focus Slides Arial 16x9 Template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pray for us as we seek God’s will for our future mission and ministry, and as we develop a planning application to improve our premises to meet our expanding requirements and numbers.</dc:title>
  <dc:creator>David Elcock</dc:creator>
  <cp:lastModifiedBy>Eleanor Kelsey</cp:lastModifiedBy>
  <cp:revision>266</cp:revision>
  <cp:lastPrinted>2017-08-23T11:19:32Z</cp:lastPrinted>
  <dcterms:created xsi:type="dcterms:W3CDTF">2017-09-11T20:05:50Z</dcterms:created>
  <dcterms:modified xsi:type="dcterms:W3CDTF">2026-05-09T12:22:57Z</dcterms:modified>
</cp:coreProperties>
</file>