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handoutMasterIdLst>
    <p:handoutMasterId r:id="rId5"/>
  </p:handoutMasterIdLst>
  <p:sldIdLst>
    <p:sldId id="488" r:id="rId2"/>
    <p:sldId id="489" r:id="rId3"/>
  </p:sldIdLst>
  <p:sldSz cx="9144000" cy="5143500" type="screen16x9"/>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0B87B4C6-21A3-41EC-A9E3-A296362F6D9B}">
          <p14:sldIdLst>
            <p14:sldId id="488"/>
            <p14:sldId id="489"/>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orient="horz" pos="1620">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wwade@blueyonder.co.uk" initials="a" lastIdx="2" clrIdx="0">
    <p:extLst>
      <p:ext uri="{19B8F6BF-5375-455C-9EA6-DF929625EA0E}">
        <p15:presenceInfo xmlns:p15="http://schemas.microsoft.com/office/powerpoint/2012/main" userId="c87f5fd422b648eb"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3D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E343FEF-EA7A-423D-A18F-E626320944B6}" v="2" dt="2024-08-07T11:17:45.6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602" autoAdjust="0"/>
    <p:restoredTop sz="85850" autoAdjust="0"/>
  </p:normalViewPr>
  <p:slideViewPr>
    <p:cSldViewPr snapToGrid="0" showGuides="1">
      <p:cViewPr varScale="1">
        <p:scale>
          <a:sx n="145" d="100"/>
          <a:sy n="145" d="100"/>
        </p:scale>
        <p:origin x="768" y="-792"/>
      </p:cViewPr>
      <p:guideLst>
        <p:guide orient="horz" pos="2160"/>
        <p:guide pos="2880"/>
        <p:guide orient="horz" pos="162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7812"/>
    </p:cViewPr>
  </p:sorterViewPr>
  <p:notesViewPr>
    <p:cSldViewPr snapToGrid="0">
      <p:cViewPr varScale="1">
        <p:scale>
          <a:sx n="80" d="100"/>
          <a:sy n="80" d="100"/>
        </p:scale>
        <p:origin x="-3906" y="-84"/>
      </p:cViewPr>
      <p:guideLst>
        <p:guide orient="horz" pos="3223"/>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Wade" userId="c87f5fd422b648eb" providerId="LiveId" clId="{AE343FEF-EA7A-423D-A18F-E626320944B6}"/>
    <pc:docChg chg="custSel addSld delSld modSld sldOrd modSection">
      <pc:chgData name="Andrew Wade" userId="c87f5fd422b648eb" providerId="LiveId" clId="{AE343FEF-EA7A-423D-A18F-E626320944B6}" dt="2024-08-07T11:20:33.828" v="69" actId="14100"/>
      <pc:docMkLst>
        <pc:docMk/>
      </pc:docMkLst>
      <pc:sldChg chg="del">
        <pc:chgData name="Andrew Wade" userId="c87f5fd422b648eb" providerId="LiveId" clId="{AE343FEF-EA7A-423D-A18F-E626320944B6}" dt="2024-08-07T11:17:14.991" v="46" actId="2696"/>
        <pc:sldMkLst>
          <pc:docMk/>
          <pc:sldMk cId="2443241055" sldId="486"/>
        </pc:sldMkLst>
      </pc:sldChg>
      <pc:sldChg chg="addSp delSp modSp mod ord">
        <pc:chgData name="Andrew Wade" userId="c87f5fd422b648eb" providerId="LiveId" clId="{AE343FEF-EA7A-423D-A18F-E626320944B6}" dt="2024-08-07T11:19:11.699" v="61" actId="207"/>
        <pc:sldMkLst>
          <pc:docMk/>
          <pc:sldMk cId="4115539210" sldId="487"/>
        </pc:sldMkLst>
        <pc:spChg chg="mod">
          <ac:chgData name="Andrew Wade" userId="c87f5fd422b648eb" providerId="LiveId" clId="{AE343FEF-EA7A-423D-A18F-E626320944B6}" dt="2024-08-07T11:16:35.374" v="39" actId="6549"/>
          <ac:spMkLst>
            <pc:docMk/>
            <pc:sldMk cId="4115539210" sldId="487"/>
            <ac:spMk id="3" creationId="{89F9725F-C97F-AD97-9D17-B3FD9CC8883B}"/>
          </ac:spMkLst>
        </pc:spChg>
        <pc:spChg chg="mod">
          <ac:chgData name="Andrew Wade" userId="c87f5fd422b648eb" providerId="LiveId" clId="{AE343FEF-EA7A-423D-A18F-E626320944B6}" dt="2024-08-07T11:19:11.699" v="61" actId="207"/>
          <ac:spMkLst>
            <pc:docMk/>
            <pc:sldMk cId="4115539210" sldId="487"/>
            <ac:spMk id="4" creationId="{7533F58F-0D73-0A89-5521-1C5B319C3AA8}"/>
          </ac:spMkLst>
        </pc:spChg>
        <pc:spChg chg="add del mod">
          <ac:chgData name="Andrew Wade" userId="c87f5fd422b648eb" providerId="LiveId" clId="{AE343FEF-EA7A-423D-A18F-E626320944B6}" dt="2024-08-07T11:17:45.607" v="53"/>
          <ac:spMkLst>
            <pc:docMk/>
            <pc:sldMk cId="4115539210" sldId="487"/>
            <ac:spMk id="5" creationId="{358A1694-DC11-9444-10FD-0BC6F41EDE10}"/>
          </ac:spMkLst>
        </pc:spChg>
        <pc:picChg chg="del">
          <ac:chgData name="Andrew Wade" userId="c87f5fd422b648eb" providerId="LiveId" clId="{AE343FEF-EA7A-423D-A18F-E626320944B6}" dt="2024-08-07T11:16:39.888" v="40" actId="21"/>
          <ac:picMkLst>
            <pc:docMk/>
            <pc:sldMk cId="4115539210" sldId="487"/>
            <ac:picMk id="6" creationId="{B16D7333-6371-DC98-1404-CA8A5FBFFCB8}"/>
          </ac:picMkLst>
        </pc:picChg>
        <pc:picChg chg="add mod">
          <ac:chgData name="Andrew Wade" userId="c87f5fd422b648eb" providerId="LiveId" clId="{AE343FEF-EA7A-423D-A18F-E626320944B6}" dt="2024-08-07T11:17:46.405" v="55" actId="962"/>
          <ac:picMkLst>
            <pc:docMk/>
            <pc:sldMk cId="4115539210" sldId="487"/>
            <ac:picMk id="18" creationId="{2111C317-703F-EFD0-BAC9-0D05A6CA0158}"/>
          </ac:picMkLst>
        </pc:picChg>
      </pc:sldChg>
      <pc:sldChg chg="addSp delSp modSp add mod">
        <pc:chgData name="Andrew Wade" userId="c87f5fd422b648eb" providerId="LiveId" clId="{AE343FEF-EA7A-423D-A18F-E626320944B6}" dt="2024-08-07T11:20:33.828" v="69" actId="14100"/>
        <pc:sldMkLst>
          <pc:docMk/>
          <pc:sldMk cId="3073443205" sldId="488"/>
        </pc:sldMkLst>
        <pc:spChg chg="mod">
          <ac:chgData name="Andrew Wade" userId="c87f5fd422b648eb" providerId="LiveId" clId="{AE343FEF-EA7A-423D-A18F-E626320944B6}" dt="2024-08-07T11:20:33.828" v="69" actId="14100"/>
          <ac:spMkLst>
            <pc:docMk/>
            <pc:sldMk cId="3073443205" sldId="488"/>
            <ac:spMk id="4" creationId="{7533F58F-0D73-0A89-5521-1C5B319C3AA8}"/>
          </ac:spMkLst>
        </pc:spChg>
        <pc:spChg chg="del">
          <ac:chgData name="Andrew Wade" userId="c87f5fd422b648eb" providerId="LiveId" clId="{AE343FEF-EA7A-423D-A18F-E626320944B6}" dt="2024-08-07T11:17:35.516" v="48"/>
          <ac:spMkLst>
            <pc:docMk/>
            <pc:sldMk cId="3073443205" sldId="488"/>
            <ac:spMk id="5" creationId="{358A1694-DC11-9444-10FD-0BC6F41EDE10}"/>
          </ac:spMkLst>
        </pc:spChg>
        <pc:picChg chg="add mod">
          <ac:chgData name="Andrew Wade" userId="c87f5fd422b648eb" providerId="LiveId" clId="{AE343FEF-EA7A-423D-A18F-E626320944B6}" dt="2024-08-07T11:17:37.531" v="50" actId="962"/>
          <ac:picMkLst>
            <pc:docMk/>
            <pc:sldMk cId="3073443205" sldId="488"/>
            <ac:picMk id="6" creationId="{64C43C3A-2BDB-22CA-F255-7648FAE35F3A}"/>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90FAF11-B041-491D-84A9-C4F76C39686A}"/>
              </a:ext>
            </a:extLst>
          </p:cNvPr>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a:extLst>
              <a:ext uri="{FF2B5EF4-FFF2-40B4-BE49-F238E27FC236}">
                <a16:creationId xmlns:a16="http://schemas.microsoft.com/office/drawing/2014/main" id="{EB98E343-5F82-4641-9F1D-769DED5A5AA0}"/>
              </a:ext>
            </a:extLst>
          </p:cNvPr>
          <p:cNvSpPr>
            <a:spLocks noGrp="1"/>
          </p:cNvSpPr>
          <p:nvPr>
            <p:ph type="dt" sz="quarter" idx="1"/>
          </p:nvPr>
        </p:nvSpPr>
        <p:spPr>
          <a:xfrm>
            <a:off x="4021294" y="0"/>
            <a:ext cx="3076363" cy="513508"/>
          </a:xfrm>
          <a:prstGeom prst="rect">
            <a:avLst/>
          </a:prstGeom>
        </p:spPr>
        <p:txBody>
          <a:bodyPr vert="horz" lIns="99048" tIns="49524" rIns="99048" bIns="49524" rtlCol="0"/>
          <a:lstStyle>
            <a:lvl1pPr algn="r">
              <a:defRPr sz="1300"/>
            </a:lvl1pPr>
          </a:lstStyle>
          <a:p>
            <a:fld id="{622355D3-2135-4A74-8075-BC6DF9B460BF}" type="datetimeFigureOut">
              <a:rPr lang="en-GB" smtClean="0"/>
              <a:t>16/05/2026</a:t>
            </a:fld>
            <a:endParaRPr lang="en-GB"/>
          </a:p>
        </p:txBody>
      </p:sp>
      <p:sp>
        <p:nvSpPr>
          <p:cNvPr id="4" name="Footer Placeholder 3">
            <a:extLst>
              <a:ext uri="{FF2B5EF4-FFF2-40B4-BE49-F238E27FC236}">
                <a16:creationId xmlns:a16="http://schemas.microsoft.com/office/drawing/2014/main" id="{8C415CB9-BE82-488B-A815-B01D14451DA8}"/>
              </a:ext>
            </a:extLst>
          </p:cNvPr>
          <p:cNvSpPr>
            <a:spLocks noGrp="1"/>
          </p:cNvSpPr>
          <p:nvPr>
            <p:ph type="ftr" sz="quarter" idx="2"/>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5" name="Slide Number Placeholder 4">
            <a:extLst>
              <a:ext uri="{FF2B5EF4-FFF2-40B4-BE49-F238E27FC236}">
                <a16:creationId xmlns:a16="http://schemas.microsoft.com/office/drawing/2014/main" id="{86262CF3-5E8F-4357-8E25-FC1763BD30AD}"/>
              </a:ext>
            </a:extLst>
          </p:cNvPr>
          <p:cNvSpPr>
            <a:spLocks noGrp="1"/>
          </p:cNvSpPr>
          <p:nvPr>
            <p:ph type="sldNum" sz="quarter" idx="3"/>
          </p:nvPr>
        </p:nvSpPr>
        <p:spPr>
          <a:xfrm>
            <a:off x="4021294" y="9721107"/>
            <a:ext cx="3076363" cy="513507"/>
          </a:xfrm>
          <a:prstGeom prst="rect">
            <a:avLst/>
          </a:prstGeom>
        </p:spPr>
        <p:txBody>
          <a:bodyPr vert="horz" lIns="99048" tIns="49524" rIns="99048" bIns="49524" rtlCol="0" anchor="b"/>
          <a:lstStyle>
            <a:lvl1pPr algn="r">
              <a:defRPr sz="1300"/>
            </a:lvl1pPr>
          </a:lstStyle>
          <a:p>
            <a:fld id="{50B93C27-3F91-4430-B94C-DDC1BAA03813}" type="slidenum">
              <a:rPr lang="en-GB" smtClean="0"/>
              <a:t>‹#›</a:t>
            </a:fld>
            <a:endParaRPr lang="en-GB"/>
          </a:p>
        </p:txBody>
      </p:sp>
    </p:spTree>
    <p:extLst>
      <p:ext uri="{BB962C8B-B14F-4D97-AF65-F5344CB8AC3E}">
        <p14:creationId xmlns:p14="http://schemas.microsoft.com/office/powerpoint/2010/main" val="3956149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22C5EC86-FAC9-410C-9BDE-956EA9C802BC}" type="datetimeFigureOut">
              <a:rPr lang="en-GB" smtClean="0"/>
              <a:t>16/05/2026</a:t>
            </a:fld>
            <a:endParaRPr lang="en-GB"/>
          </a:p>
        </p:txBody>
      </p:sp>
      <p:sp>
        <p:nvSpPr>
          <p:cNvPr id="4" name="Slide Image Placeholder 3"/>
          <p:cNvSpPr>
            <a:spLocks noGrp="1" noRot="1" noChangeAspect="1"/>
          </p:cNvSpPr>
          <p:nvPr>
            <p:ph type="sldImg" idx="2"/>
          </p:nvPr>
        </p:nvSpPr>
        <p:spPr>
          <a:xfrm>
            <a:off x="479425" y="1279525"/>
            <a:ext cx="6140450" cy="3454400"/>
          </a:xfrm>
          <a:prstGeom prst="rect">
            <a:avLst/>
          </a:prstGeom>
          <a:noFill/>
          <a:ln w="12700">
            <a:solidFill>
              <a:prstClr val="black"/>
            </a:solidFill>
          </a:ln>
        </p:spPr>
        <p:txBody>
          <a:bodyPr vert="horz" lIns="99048" tIns="49524" rIns="99048" bIns="49524" rtlCol="0" anchor="ctr"/>
          <a:lstStyle/>
          <a:p>
            <a:endParaRPr lang="en-GB"/>
          </a:p>
        </p:txBody>
      </p:sp>
      <p:sp>
        <p:nvSpPr>
          <p:cNvPr id="5" name="Notes Placeholder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7" name="Slide Number Placeholder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7247E48A-B93D-4429-9AAD-6D160EA7DBA7}" type="slidenum">
              <a:rPr lang="en-GB" smtClean="0"/>
              <a:t>‹#›</a:t>
            </a:fld>
            <a:endParaRPr lang="en-GB"/>
          </a:p>
        </p:txBody>
      </p:sp>
    </p:spTree>
    <p:extLst>
      <p:ext uri="{BB962C8B-B14F-4D97-AF65-F5344CB8AC3E}">
        <p14:creationId xmlns:p14="http://schemas.microsoft.com/office/powerpoint/2010/main" val="181134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50AB72-CFDA-4584-B5F6-E7C894424F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C83AF4-9F6E-9327-5BA2-896D3087C8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B09519-2995-0743-F7E4-E5D5D4038E2B}"/>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6413B496-6596-7BEC-0F1A-4D323FDD0B9C}"/>
              </a:ext>
            </a:extLst>
          </p:cNvPr>
          <p:cNvSpPr>
            <a:spLocks noGrp="1"/>
          </p:cNvSpPr>
          <p:nvPr>
            <p:ph type="sldNum" sz="quarter" idx="10"/>
          </p:nvPr>
        </p:nvSpPr>
        <p:spPr/>
        <p:txBody>
          <a:bodyPr/>
          <a:lstStyle/>
          <a:p>
            <a:fld id="{7247E48A-B93D-4429-9AAD-6D160EA7DBA7}" type="slidenum">
              <a:rPr lang="en-GB" smtClean="0"/>
              <a:t>1</a:t>
            </a:fld>
            <a:endParaRPr lang="en-GB"/>
          </a:p>
        </p:txBody>
      </p:sp>
    </p:spTree>
    <p:extLst>
      <p:ext uri="{BB962C8B-B14F-4D97-AF65-F5344CB8AC3E}">
        <p14:creationId xmlns:p14="http://schemas.microsoft.com/office/powerpoint/2010/main" val="1578285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B4F803-CF84-6151-0BC7-97C73F64B0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87BD306-CEBE-9F75-FC5A-B066AEA1E6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016EC6-5002-186C-7C13-4B9B75B4F83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1CB14E61-5BE3-C507-EBFF-92D3555FBBEF}"/>
              </a:ext>
            </a:extLst>
          </p:cNvPr>
          <p:cNvSpPr>
            <a:spLocks noGrp="1"/>
          </p:cNvSpPr>
          <p:nvPr>
            <p:ph type="sldNum" sz="quarter" idx="10"/>
          </p:nvPr>
        </p:nvSpPr>
        <p:spPr/>
        <p:txBody>
          <a:bodyPr/>
          <a:lstStyle/>
          <a:p>
            <a:fld id="{7247E48A-B93D-4429-9AAD-6D160EA7DBA7}" type="slidenum">
              <a:rPr lang="en-GB" smtClean="0"/>
              <a:t>2</a:t>
            </a:fld>
            <a:endParaRPr lang="en-GB"/>
          </a:p>
        </p:txBody>
      </p:sp>
    </p:spTree>
    <p:extLst>
      <p:ext uri="{BB962C8B-B14F-4D97-AF65-F5344CB8AC3E}">
        <p14:creationId xmlns:p14="http://schemas.microsoft.com/office/powerpoint/2010/main" val="39311979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7688" y="3348021"/>
            <a:ext cx="8348869" cy="895988"/>
          </a:xfrm>
        </p:spPr>
        <p:txBody>
          <a:bodyPr wrap="none" anchor="t">
            <a:normAutofit/>
          </a:bodyPr>
          <a:lstStyle>
            <a:lvl1pPr algn="l" defTabSz="685800" rtl="0" eaLnBrk="1" latinLnBrk="0" hangingPunct="1">
              <a:lnSpc>
                <a:spcPct val="90000"/>
              </a:lnSpc>
              <a:spcBef>
                <a:spcPct val="0"/>
              </a:spcBef>
              <a:buNone/>
              <a:defRPr lang="en-US" sz="4400" b="0" kern="1200" dirty="0">
                <a:solidFill>
                  <a:srgbClr val="3D3D3C"/>
                </a:solidFill>
                <a:latin typeface="Arial" panose="020B0604020202020204" pitchFamily="34" charset="0"/>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377686" y="2872409"/>
            <a:ext cx="8348869" cy="463892"/>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pPr>
              <a:defRPr/>
            </a:pPr>
            <a:fld id="{111664F0-4563-4CBA-A6FA-DD2AEB7A5845}" type="datetime1">
              <a:rPr lang="en-US" smtClean="0"/>
              <a:t>5/16/26</a:t>
            </a:fld>
            <a:endParaRPr lang="en-GB"/>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09588704"/>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stretch>
            <a:fillRect/>
          </a:stretch>
        </p:blipFill>
        <p:spPr>
          <a:xfrm>
            <a:off x="6516217" y="4029912"/>
            <a:ext cx="2399435" cy="274344"/>
          </a:xfrm>
          <a:prstGeom prst="rect">
            <a:avLst/>
          </a:prstGeom>
        </p:spPr>
      </p:pic>
    </p:spTree>
    <p:extLst>
      <p:ext uri="{BB962C8B-B14F-4D97-AF65-F5344CB8AC3E}">
        <p14:creationId xmlns:p14="http://schemas.microsoft.com/office/powerpoint/2010/main" val="424196240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2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7870" y="205979"/>
            <a:ext cx="8418443" cy="4363640"/>
          </a:xfrm>
        </p:spPr>
        <p:txBody>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5/16/26</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233295219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Just body text">
    <p:spTree>
      <p:nvGrpSpPr>
        <p:cNvPr id="1" name=""/>
        <p:cNvGrpSpPr/>
        <p:nvPr/>
      </p:nvGrpSpPr>
      <p:grpSpPr>
        <a:xfrm>
          <a:off x="0" y="0"/>
          <a:ext cx="0" cy="0"/>
          <a:chOff x="0" y="0"/>
          <a:chExt cx="0" cy="0"/>
        </a:xfrm>
      </p:grpSpPr>
      <p:sp>
        <p:nvSpPr>
          <p:cNvPr id="2" name="Title 1"/>
          <p:cNvSpPr>
            <a:spLocks noGrp="1"/>
          </p:cNvSpPr>
          <p:nvPr>
            <p:ph type="title"/>
          </p:nvPr>
        </p:nvSpPr>
        <p:spPr>
          <a:xfrm>
            <a:off x="347870" y="1091443"/>
            <a:ext cx="8418443" cy="674031"/>
          </a:xfrm>
        </p:spPr>
        <p:txBody>
          <a:bodyPr anchor="t" anchorCtr="0">
            <a:spAutoFit/>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5/16/26</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a:xfrm>
            <a:off x="6738730" y="4767264"/>
            <a:ext cx="2057400" cy="273844"/>
          </a:xfrm>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57211808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ongs Centred">
    <p:spTree>
      <p:nvGrpSpPr>
        <p:cNvPr id="1" name=""/>
        <p:cNvGrpSpPr/>
        <p:nvPr/>
      </p:nvGrpSpPr>
      <p:grpSpPr>
        <a:xfrm>
          <a:off x="0" y="0"/>
          <a:ext cx="0" cy="0"/>
          <a:chOff x="0" y="0"/>
          <a:chExt cx="0" cy="0"/>
        </a:xfrm>
      </p:grpSpPr>
      <p:sp>
        <p:nvSpPr>
          <p:cNvPr id="6" name="Rectangle 5"/>
          <p:cNvSpPr/>
          <p:nvPr userDrawn="1"/>
        </p:nvSpPr>
        <p:spPr>
          <a:xfrm>
            <a:off x="0" y="4725786"/>
            <a:ext cx="9144000" cy="417714"/>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1"/>
          <p:cNvSpPr>
            <a:spLocks noGrp="1"/>
          </p:cNvSpPr>
          <p:nvPr>
            <p:ph type="title"/>
          </p:nvPr>
        </p:nvSpPr>
        <p:spPr>
          <a:xfrm>
            <a:off x="397567" y="387624"/>
            <a:ext cx="8348869" cy="674031"/>
          </a:xfrm>
        </p:spPr>
        <p:txBody>
          <a:bodyPr anchor="t" anchorCtr="0">
            <a:spAutoFit/>
          </a:bodyPr>
          <a:lstStyle>
            <a:lvl1pPr algn="ctr">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153463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ank No Base Bar">
    <p:spTree>
      <p:nvGrpSpPr>
        <p:cNvPr id="1" name=""/>
        <p:cNvGrpSpPr/>
        <p:nvPr/>
      </p:nvGrpSpPr>
      <p:grpSpPr>
        <a:xfrm>
          <a:off x="0" y="0"/>
          <a:ext cx="0" cy="0"/>
          <a:chOff x="0" y="0"/>
          <a:chExt cx="0" cy="0"/>
        </a:xfrm>
      </p:grpSpPr>
      <p:sp>
        <p:nvSpPr>
          <p:cNvPr id="11" name="TextBox 10"/>
          <p:cNvSpPr txBox="1"/>
          <p:nvPr userDrawn="1"/>
        </p:nvSpPr>
        <p:spPr>
          <a:xfrm>
            <a:off x="934280" y="327987"/>
            <a:ext cx="7275443" cy="4293709"/>
          </a:xfrm>
          <a:prstGeom prst="rect">
            <a:avLst/>
          </a:prstGeom>
          <a:noFill/>
        </p:spPr>
        <p:txBody>
          <a:bodyPr wrap="square" rtlCol="0">
            <a:noAutofit/>
          </a:bodyPr>
          <a:lstStyle/>
          <a:p>
            <a:pPr algn="ctr"/>
            <a:endParaRPr lang="en-GB" sz="4200" dirty="0">
              <a:solidFill>
                <a:srgbClr val="3D3D3C"/>
              </a:solidFill>
              <a:latin typeface="Arial" panose="020B0604020202020204" pitchFamily="34" charset="0"/>
            </a:endParaRPr>
          </a:p>
        </p:txBody>
      </p:sp>
    </p:spTree>
    <p:extLst>
      <p:ext uri="{BB962C8B-B14F-4D97-AF65-F5344CB8AC3E}">
        <p14:creationId xmlns:p14="http://schemas.microsoft.com/office/powerpoint/2010/main" val="420261769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9672" y="1264756"/>
            <a:ext cx="5544656" cy="2454964"/>
          </a:xfrm>
          <a:prstGeom prst="rect">
            <a:avLst/>
          </a:prstGeom>
        </p:spPr>
      </p:pic>
    </p:spTree>
    <p:extLst>
      <p:ext uri="{BB962C8B-B14F-4D97-AF65-F5344CB8AC3E}">
        <p14:creationId xmlns:p14="http://schemas.microsoft.com/office/powerpoint/2010/main" val="432223074"/>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sp>
        <p:nvSpPr>
          <p:cNvPr id="3" name="Rectangle 2"/>
          <p:cNvSpPr/>
          <p:nvPr userDrawn="1"/>
        </p:nvSpPr>
        <p:spPr>
          <a:xfrm>
            <a:off x="0" y="4584424"/>
            <a:ext cx="9144000" cy="559076"/>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578708"/>
            <a:ext cx="9144000" cy="577964"/>
          </a:xfrm>
          <a:prstGeom prst="rect">
            <a:avLst/>
          </a:prstGeom>
        </p:spPr>
      </p:pic>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799672" y="906952"/>
            <a:ext cx="5544656" cy="2454964"/>
          </a:xfrm>
          <a:prstGeom prst="rect">
            <a:avLst/>
          </a:prstGeom>
        </p:spPr>
      </p:pic>
    </p:spTree>
    <p:extLst>
      <p:ext uri="{BB962C8B-B14F-4D97-AF65-F5344CB8AC3E}">
        <p14:creationId xmlns:p14="http://schemas.microsoft.com/office/powerpoint/2010/main" val="1595542712"/>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380176" y="162031"/>
            <a:ext cx="6219408" cy="994172"/>
          </a:xfrm>
        </p:spPr>
        <p:txBody>
          <a:bodyPr>
            <a:normAutofit/>
          </a:bodyPr>
          <a:lstStyle>
            <a:lvl1pPr>
              <a:defRPr sz="4200"/>
            </a:lvl1pPr>
          </a:lstStyle>
          <a:p>
            <a:r>
              <a:rPr lang="en-US"/>
              <a:t>Click to edit Master title style</a:t>
            </a:r>
            <a:endParaRPr lang="en-US" dirty="0"/>
          </a:p>
        </p:txBody>
      </p:sp>
      <p:sp>
        <p:nvSpPr>
          <p:cNvPr id="3" name="Content Placeholder 2"/>
          <p:cNvSpPr>
            <a:spLocks noGrp="1"/>
          </p:cNvSpPr>
          <p:nvPr>
            <p:ph idx="1"/>
          </p:nvPr>
        </p:nvSpPr>
        <p:spPr>
          <a:xfrm>
            <a:off x="392745" y="1235042"/>
            <a:ext cx="835369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E337A1B-CBE0-46EA-A71E-8E715F7007B1}" type="datetime1">
              <a:rPr lang="en-US" smtClean="0"/>
              <a:t>5/16/26</a:t>
            </a:fld>
            <a:endParaRPr lang="en-GB"/>
          </a:p>
        </p:txBody>
      </p:sp>
      <p:sp>
        <p:nvSpPr>
          <p:cNvPr id="5" name="Footer Placeholder 4"/>
          <p:cNvSpPr>
            <a:spLocks noGrp="1"/>
          </p:cNvSpPr>
          <p:nvPr>
            <p:ph type="ftr" sz="quarter" idx="11"/>
          </p:nvPr>
        </p:nvSpPr>
        <p:spPr/>
        <p:txBody>
          <a:bodyPr/>
          <a:lstStyle/>
          <a:p>
            <a:pPr>
              <a:defRPr/>
            </a:pPr>
            <a:endParaRPr lang="en-GB"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7D194DFD-B235-4DCD-A12E-3D2FCC86B21A}" type="slidenum">
              <a:rPr lang="en-GB" altLang="en-US" smtClean="0"/>
              <a:pPr/>
              <a:t>‹#›</a:t>
            </a:fld>
            <a:endParaRPr lang="en-GB" altLang="en-US" dirty="0"/>
          </a:p>
        </p:txBody>
      </p:sp>
    </p:spTree>
    <p:extLst>
      <p:ext uri="{BB962C8B-B14F-4D97-AF65-F5344CB8AC3E}">
        <p14:creationId xmlns:p14="http://schemas.microsoft.com/office/powerpoint/2010/main" val="327074822"/>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377687" y="3348021"/>
            <a:ext cx="8348870" cy="917698"/>
          </a:xfrm>
        </p:spPr>
        <p:txBody>
          <a:bodyPr wrap="none" anchor="t">
            <a:normAutofit/>
          </a:bodyPr>
          <a:lstStyle>
            <a:lvl1pPr algn="l">
              <a:defRPr sz="4200" b="0" spc="-225">
                <a:solidFill>
                  <a:srgbClr val="3D3D3C"/>
                </a:solidFill>
                <a:effectLst/>
                <a:latin typeface="Arial" panose="020B0604020202020204" pitchFamily="34" charset="0"/>
              </a:defRPr>
            </a:lvl1pPr>
          </a:lstStyle>
          <a:p>
            <a:r>
              <a:rPr lang="en-US"/>
              <a:t>Click to edit Master title style</a:t>
            </a:r>
            <a:endParaRPr lang="en-US" dirty="0"/>
          </a:p>
        </p:txBody>
      </p:sp>
      <p:sp>
        <p:nvSpPr>
          <p:cNvPr id="8" name="Subtitle 2"/>
          <p:cNvSpPr>
            <a:spLocks noGrp="1"/>
          </p:cNvSpPr>
          <p:nvPr>
            <p:ph type="subTitle" idx="1"/>
          </p:nvPr>
        </p:nvSpPr>
        <p:spPr>
          <a:xfrm>
            <a:off x="377687" y="2872409"/>
            <a:ext cx="8348870" cy="474594"/>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C162092E-3F2F-44A3-A6A9-A1C0D15FA81F}" type="datetime1">
              <a:rPr lang="en-US" smtClean="0"/>
              <a:t>5/16/26</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3248538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90115" y="184394"/>
            <a:ext cx="6219408" cy="99417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392745" y="1369218"/>
            <a:ext cx="4128578"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590795" y="1369218"/>
            <a:ext cx="4135762"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4DB5D60A-0BB5-41B8-9502-D2606D9A91BE}" type="datetime1">
              <a:rPr lang="en-US" smtClean="0"/>
              <a:t>5/16/26</a:t>
            </a:fld>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89511496"/>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97565" y="184394"/>
            <a:ext cx="6261652"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02683" y="1171421"/>
            <a:ext cx="4047927" cy="617934"/>
          </a:xfrm>
        </p:spPr>
        <p:txBody>
          <a:bodyPr anchor="b">
            <a:normAutofit/>
          </a:bodyPr>
          <a:lstStyle>
            <a:lvl1pPr marL="0" indent="0">
              <a:buNone/>
              <a:defRPr sz="2400" b="1">
                <a:solidFill>
                  <a:srgbClr val="3D3D3C"/>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02683" y="1789355"/>
            <a:ext cx="4047927"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90185" y="1171421"/>
            <a:ext cx="4056250" cy="617934"/>
          </a:xfrm>
        </p:spPr>
        <p:txBody>
          <a:bodyPr vert="horz" lIns="91440" tIns="45720" rIns="91440" bIns="45720" rtlCol="0" anchor="b">
            <a:normAutofit/>
          </a:bodyPr>
          <a:lstStyle>
            <a:lvl1pPr>
              <a:buNone/>
              <a:defRPr lang="en-US" sz="2400" b="1">
                <a:solidFill>
                  <a:srgbClr val="3D3D3C"/>
                </a:soli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690185" y="1789355"/>
            <a:ext cx="405625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89402332-ED9C-4E44-8BDC-FDC2196864A7}" type="datetime1">
              <a:rPr lang="en-US" smtClean="0"/>
              <a:t>5/16/26</a:t>
            </a:fld>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5197609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67749" y="387624"/>
            <a:ext cx="6221895" cy="588896"/>
          </a:xfrm>
        </p:spPr>
        <p:txBody>
          <a:bodyPr anchor="t" anchorCtr="0">
            <a:normAutofit/>
          </a:bodyPr>
          <a:lstStyle>
            <a:lvl1pPr algn="l">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FA1EC06F-19BF-4C31-8E25-977409355A5E}" type="datetime1">
              <a:rPr lang="en-US" smtClean="0"/>
              <a:t>5/16/26</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84686179"/>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DA9AD27F-BFEF-4636-92C8-76AE31339A19}" type="datetime1">
              <a:rPr lang="en-US" smtClean="0"/>
              <a:t>5/16/26</a:t>
            </a:fld>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lvl1pPr>
              <a:defRPr>
                <a:solidFill>
                  <a:schemeClr val="tx1">
                    <a:lumMod val="65000"/>
                  </a:schemeClr>
                </a:solidFill>
              </a:defRPr>
            </a:lvl1pPr>
          </a:lstStyle>
          <a:p>
            <a:fld id="{9BC2D040-2D5F-40EB-B6C8-5D6F836E7514}" type="slidenum">
              <a:rPr lang="en-GB" altLang="en-US" smtClean="0"/>
              <a:pPr/>
              <a:t>‹#›</a:t>
            </a:fld>
            <a:endParaRPr lang="en-GB" altLang="en-US" dirty="0"/>
          </a:p>
        </p:txBody>
      </p:sp>
    </p:spTree>
    <p:extLst>
      <p:ext uri="{BB962C8B-B14F-4D97-AF65-F5344CB8AC3E}">
        <p14:creationId xmlns:p14="http://schemas.microsoft.com/office/powerpoint/2010/main" val="392737828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5" name="Picture Placeholder 2"/>
          <p:cNvSpPr>
            <a:spLocks noGrp="1" noChangeAspect="1"/>
          </p:cNvSpPr>
          <p:nvPr>
            <p:ph type="pic" idx="15" hasCustomPrompt="1"/>
          </p:nvPr>
        </p:nvSpPr>
        <p:spPr>
          <a:xfrm>
            <a:off x="402718" y="232747"/>
            <a:ext cx="5352040" cy="2774275"/>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dirty="0"/>
              <a:t>Click icon to add picture from Prayer Focus church</a:t>
            </a:r>
          </a:p>
        </p:txBody>
      </p:sp>
      <p:sp>
        <p:nvSpPr>
          <p:cNvPr id="8" name="Subtitle 2"/>
          <p:cNvSpPr>
            <a:spLocks noGrp="1"/>
          </p:cNvSpPr>
          <p:nvPr>
            <p:ph type="subTitle" idx="1" hasCustomPrompt="1"/>
          </p:nvPr>
        </p:nvSpPr>
        <p:spPr>
          <a:xfrm>
            <a:off x="417443" y="2842591"/>
            <a:ext cx="8348870" cy="474594"/>
          </a:xfrm>
        </p:spPr>
        <p:txBody>
          <a:bodyPr anchor="b">
            <a:normAutofit/>
          </a:bodyPr>
          <a:lstStyle>
            <a:lvl1pPr marL="0" indent="0" algn="l">
              <a:buNone/>
              <a:defRPr sz="2400" b="1">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Prayer Focus: Click to edit name of church</a:t>
            </a:r>
          </a:p>
        </p:txBody>
      </p:sp>
      <p:sp>
        <p:nvSpPr>
          <p:cNvPr id="12" name="Title 1"/>
          <p:cNvSpPr>
            <a:spLocks noGrp="1"/>
          </p:cNvSpPr>
          <p:nvPr>
            <p:ph type="title" hasCustomPrompt="1"/>
          </p:nvPr>
        </p:nvSpPr>
        <p:spPr>
          <a:xfrm>
            <a:off x="556591" y="3324641"/>
            <a:ext cx="8219661" cy="1326872"/>
          </a:xfrm>
        </p:spPr>
        <p:txBody>
          <a:bodyPr anchor="t" anchorCtr="0">
            <a:noAutofit/>
          </a:bodyPr>
          <a:lstStyle>
            <a:lvl1pPr algn="l">
              <a:defRPr lang="en-US" sz="3200" b="0" kern="1200" dirty="0">
                <a:solidFill>
                  <a:srgbClr val="3D3D3C"/>
                </a:solidFill>
                <a:latin typeface="Arial" panose="020B0604020202020204" pitchFamily="34" charset="0"/>
                <a:ea typeface="+mn-ea"/>
                <a:cs typeface="+mn-cs"/>
              </a:defRPr>
            </a:lvl1pPr>
          </a:lstStyle>
          <a:p>
            <a:r>
              <a:rPr lang="en-US" dirty="0"/>
              <a:t>Click to edit prayer point(s)</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648281"/>
            <a:ext cx="9144000" cy="577964"/>
          </a:xfrm>
          <a:prstGeom prst="rect">
            <a:avLst/>
          </a:prstGeom>
        </p:spPr>
      </p:pic>
    </p:spTree>
    <p:extLst>
      <p:ext uri="{BB962C8B-B14F-4D97-AF65-F5344CB8AC3E}">
        <p14:creationId xmlns:p14="http://schemas.microsoft.com/office/powerpoint/2010/main" val="3849640511"/>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357810" y="162031"/>
            <a:ext cx="6301408" cy="99417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3223127"/>
            <a:ext cx="2205038" cy="432197"/>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1692265"/>
            <a:ext cx="2205038"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3655325"/>
            <a:ext cx="2205038"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3223127"/>
            <a:ext cx="2197894" cy="432197"/>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1692265"/>
            <a:ext cx="2197894"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4" y="3655324"/>
            <a:ext cx="2200805"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3" y="3223127"/>
            <a:ext cx="2199085" cy="432197"/>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2" y="1692265"/>
            <a:ext cx="2199085"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3655322"/>
            <a:ext cx="2201998"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pPr>
              <a:defRPr/>
            </a:pPr>
            <a:fld id="{A4ED95A0-587E-44C4-8551-E475C85EC0D1}" type="datetime1">
              <a:rPr lang="en-US" smtClean="0"/>
              <a:t>5/16/26</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4371592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w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lum/>
          </a:blip>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4725786"/>
            <a:ext cx="9144000" cy="417714"/>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Placeholder 1"/>
          <p:cNvSpPr>
            <a:spLocks noGrp="1"/>
          </p:cNvSpPr>
          <p:nvPr>
            <p:ph type="title"/>
          </p:nvPr>
        </p:nvSpPr>
        <p:spPr>
          <a:xfrm>
            <a:off x="390115" y="184394"/>
            <a:ext cx="6219408"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02684" y="1235042"/>
            <a:ext cx="8353690" cy="3263504"/>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90114" y="4767264"/>
            <a:ext cx="2057400" cy="273844"/>
          </a:xfrm>
          <a:prstGeom prst="rect">
            <a:avLst/>
          </a:prstGeom>
        </p:spPr>
        <p:txBody>
          <a:bodyPr vert="horz" lIns="91440" tIns="45720" rIns="91440" bIns="45720" rtlCol="0" anchor="ctr"/>
          <a:lstStyle>
            <a:lvl1pPr algn="l">
              <a:defRPr sz="900">
                <a:solidFill>
                  <a:schemeClr val="tx1">
                    <a:lumMod val="65000"/>
                  </a:schemeClr>
                </a:solidFill>
                <a:latin typeface="Arial" panose="020B0604020202020204" pitchFamily="34" charset="0"/>
              </a:defRPr>
            </a:lvl1pPr>
          </a:lstStyle>
          <a:p>
            <a:fld id="{3DD79EEF-EDA5-4B0F-95F6-036D878614DA}" type="datetime1">
              <a:rPr lang="en-US" smtClean="0"/>
              <a:pPr/>
              <a:t>5/16/26</a:t>
            </a:fld>
            <a:endParaRPr lang="en-GB" dirty="0"/>
          </a:p>
        </p:txBody>
      </p:sp>
      <p:sp>
        <p:nvSpPr>
          <p:cNvPr id="5" name="Footer Placeholder 4"/>
          <p:cNvSpPr>
            <a:spLocks noGrp="1"/>
          </p:cNvSpPr>
          <p:nvPr>
            <p:ph type="ftr" sz="quarter" idx="3"/>
          </p:nvPr>
        </p:nvSpPr>
        <p:spPr>
          <a:xfrm>
            <a:off x="3028950" y="4767264"/>
            <a:ext cx="3086100" cy="273844"/>
          </a:xfrm>
          <a:prstGeom prst="rect">
            <a:avLst/>
          </a:prstGeom>
        </p:spPr>
        <p:txBody>
          <a:bodyPr vert="horz" lIns="91440" tIns="45720" rIns="91440" bIns="45720" rtlCol="0" anchor="ctr"/>
          <a:lstStyle>
            <a:lvl1pPr algn="ctr">
              <a:defRPr sz="900">
                <a:solidFill>
                  <a:schemeClr val="tx1">
                    <a:lumMod val="65000"/>
                  </a:schemeClr>
                </a:solidFill>
                <a:latin typeface="Arial" panose="020B0604020202020204" pitchFamily="34" charset="0"/>
              </a:defRPr>
            </a:lvl1pPr>
          </a:lstStyle>
          <a:p>
            <a:endParaRPr lang="en-GB" dirty="0"/>
          </a:p>
        </p:txBody>
      </p:sp>
      <p:sp>
        <p:nvSpPr>
          <p:cNvPr id="6" name="Slide Number Placeholder 5"/>
          <p:cNvSpPr>
            <a:spLocks noGrp="1"/>
          </p:cNvSpPr>
          <p:nvPr>
            <p:ph type="sldNum" sz="quarter" idx="4"/>
          </p:nvPr>
        </p:nvSpPr>
        <p:spPr>
          <a:xfrm>
            <a:off x="6698974" y="4767264"/>
            <a:ext cx="2057400" cy="273844"/>
          </a:xfrm>
          <a:prstGeom prst="rect">
            <a:avLst/>
          </a:prstGeom>
        </p:spPr>
        <p:txBody>
          <a:bodyPr vert="horz" lIns="91440" tIns="45720" rIns="91440" bIns="45720" rtlCol="0" anchor="ctr"/>
          <a:lstStyle>
            <a:lvl1pPr algn="r">
              <a:defRPr sz="900">
                <a:solidFill>
                  <a:schemeClr val="tx1">
                    <a:lumMod val="65000"/>
                  </a:schemeClr>
                </a:solidFill>
                <a:latin typeface="Arial" panose="020B0604020202020204" pitchFamily="34" charset="0"/>
              </a:defRPr>
            </a:lvl1pPr>
          </a:lstStyle>
          <a:p>
            <a:fld id="{8469DAC7-2BB9-4049-AE2F-D750F07B8F8C}" type="slidenum">
              <a:rPr lang="en-GB" smtClean="0"/>
              <a:pPr/>
              <a:t>‹#›</a:t>
            </a:fld>
            <a:endParaRPr lang="en-GB" dirty="0"/>
          </a:p>
        </p:txBody>
      </p:sp>
      <p:pic>
        <p:nvPicPr>
          <p:cNvPr id="9" name="Picture 8"/>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6732877" y="197376"/>
            <a:ext cx="2023497" cy="895928"/>
          </a:xfrm>
          <a:prstGeom prst="rect">
            <a:avLst/>
          </a:prstGeom>
        </p:spPr>
      </p:pic>
    </p:spTree>
    <p:extLst>
      <p:ext uri="{BB962C8B-B14F-4D97-AF65-F5344CB8AC3E}">
        <p14:creationId xmlns:p14="http://schemas.microsoft.com/office/powerpoint/2010/main" val="3118290861"/>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709" r:id="rId8"/>
    <p:sldLayoutId id="2147483699" r:id="rId9"/>
    <p:sldLayoutId id="2147483702" r:id="rId10"/>
    <p:sldLayoutId id="2147483703" r:id="rId11"/>
    <p:sldLayoutId id="2147483708" r:id="rId12"/>
    <p:sldLayoutId id="2147483707" r:id="rId13"/>
    <p:sldLayoutId id="2147483706" r:id="rId14"/>
    <p:sldLayoutId id="2147483704" r:id="rId15"/>
    <p:sldLayoutId id="2147483705" r:id="rId16"/>
  </p:sldLayoutIdLst>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hf hdr="0" ftr="0" dt="0"/>
  <p:txStyles>
    <p:titleStyle>
      <a:lvl1pPr algn="l" defTabSz="685800" rtl="0" eaLnBrk="1" latinLnBrk="0" hangingPunct="1">
        <a:lnSpc>
          <a:spcPct val="90000"/>
        </a:lnSpc>
        <a:spcBef>
          <a:spcPct val="0"/>
        </a:spcBef>
        <a:buNone/>
        <a:defRPr sz="4200" b="0" kern="1200">
          <a:solidFill>
            <a:srgbClr val="3D3D3C"/>
          </a:solidFill>
          <a:latin typeface="Arial" panose="020B06040202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rgbClr val="3D3D3C"/>
          </a:solidFill>
          <a:latin typeface="Arial" panose="020B060402020202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rgbClr val="3D3D3C"/>
          </a:solidFill>
          <a:latin typeface="Arial" panose="020B060402020202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400" kern="1200">
          <a:solidFill>
            <a:srgbClr val="3D3D3C"/>
          </a:solidFill>
          <a:latin typeface="Arial" panose="020B060402020202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96E828-A540-7537-D3A8-EA6BCBB71448}"/>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89F9725F-C97F-AD97-9D17-B3FD9CC8883B}"/>
              </a:ext>
            </a:extLst>
          </p:cNvPr>
          <p:cNvSpPr>
            <a:spLocks noGrp="1"/>
          </p:cNvSpPr>
          <p:nvPr>
            <p:ph type="subTitle" idx="1"/>
          </p:nvPr>
        </p:nvSpPr>
        <p:spPr>
          <a:xfrm>
            <a:off x="215542" y="2170265"/>
            <a:ext cx="8559182" cy="348536"/>
          </a:xfrm>
        </p:spPr>
        <p:txBody>
          <a:bodyPr>
            <a:normAutofit fontScale="25000" lnSpcReduction="20000"/>
          </a:bodyPr>
          <a:lstStyle/>
          <a:p>
            <a:r>
              <a:rPr lang="en-GB" sz="8800" dirty="0">
                <a:solidFill>
                  <a:schemeClr val="bg1"/>
                </a:solidFill>
              </a:rPr>
              <a:t> Prayer Focus: Stoke Green Baptist Church, Ipswich</a:t>
            </a:r>
          </a:p>
        </p:txBody>
      </p:sp>
      <p:sp>
        <p:nvSpPr>
          <p:cNvPr id="4" name="Title 3">
            <a:extLst>
              <a:ext uri="{FF2B5EF4-FFF2-40B4-BE49-F238E27FC236}">
                <a16:creationId xmlns:a16="http://schemas.microsoft.com/office/drawing/2014/main" id="{7533F58F-0D73-0A89-5521-1C5B319C3AA8}"/>
              </a:ext>
            </a:extLst>
          </p:cNvPr>
          <p:cNvSpPr>
            <a:spLocks noGrp="1"/>
          </p:cNvSpPr>
          <p:nvPr>
            <p:ph type="title"/>
          </p:nvPr>
        </p:nvSpPr>
        <p:spPr>
          <a:xfrm>
            <a:off x="314319" y="2693320"/>
            <a:ext cx="8761588" cy="1335055"/>
          </a:xfrm>
        </p:spPr>
        <p:txBody>
          <a:bodyPr/>
          <a:lstStyle/>
          <a:p>
            <a:pPr>
              <a:spcAft>
                <a:spcPts val="400"/>
              </a:spcAft>
            </a:pPr>
            <a:br>
              <a:rPr lang="en-GB" sz="1800" dirty="0">
                <a:solidFill>
                  <a:srgbClr val="000000"/>
                </a:solidFill>
                <a:effectLst/>
                <a:latin typeface="Aptos" panose="020B0004020202020204" pitchFamily="34" charset="0"/>
                <a:ea typeface="Times New Roman" panose="02020603050405020304" pitchFamily="18" charset="0"/>
                <a:cs typeface="Arial" panose="020B0604020202020204" pitchFamily="34" charset="0"/>
              </a:rPr>
            </a:br>
            <a:endParaRPr lang="en-GB" sz="1800" dirty="0">
              <a:solidFill>
                <a:srgbClr val="000000"/>
              </a:solidFill>
              <a:effectLst/>
              <a:latin typeface="Aptos" panose="020B0004020202020204" pitchFamily="34" charset="0"/>
              <a:ea typeface="Times New Roman" panose="02020603050405020304" pitchFamily="18" charset="0"/>
              <a:cs typeface="Arial" panose="020B0604020202020204" pitchFamily="34" charset="0"/>
            </a:endParaRPr>
          </a:p>
        </p:txBody>
      </p:sp>
      <p:sp>
        <p:nvSpPr>
          <p:cNvPr id="7" name="Picture Placeholder 1">
            <a:extLst>
              <a:ext uri="{FF2B5EF4-FFF2-40B4-BE49-F238E27FC236}">
                <a16:creationId xmlns:a16="http://schemas.microsoft.com/office/drawing/2014/main" id="{66E86D58-9EB0-A6F7-7B54-C863724E7F0D}"/>
              </a:ext>
            </a:extLst>
          </p:cNvPr>
          <p:cNvSpPr txBox="1">
            <a:spLocks/>
          </p:cNvSpPr>
          <p:nvPr/>
        </p:nvSpPr>
        <p:spPr>
          <a:xfrm>
            <a:off x="175290" y="-48121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dirty="0"/>
          </a:p>
        </p:txBody>
      </p:sp>
      <p:sp>
        <p:nvSpPr>
          <p:cNvPr id="16" name="Title 3">
            <a:extLst>
              <a:ext uri="{FF2B5EF4-FFF2-40B4-BE49-F238E27FC236}">
                <a16:creationId xmlns:a16="http://schemas.microsoft.com/office/drawing/2014/main" id="{ED53963D-A492-BE5E-CE47-D58B598648A8}"/>
              </a:ext>
            </a:extLst>
          </p:cNvPr>
          <p:cNvSpPr txBox="1">
            <a:spLocks/>
          </p:cNvSpPr>
          <p:nvPr/>
        </p:nvSpPr>
        <p:spPr>
          <a:xfrm>
            <a:off x="175290" y="3295473"/>
            <a:ext cx="8998854" cy="1424808"/>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pPr>
              <a:lnSpc>
                <a:spcPct val="100000"/>
              </a:lnSpc>
            </a:pPr>
            <a:endParaRPr lang="en-GB" sz="1800" dirty="0">
              <a:solidFill>
                <a:srgbClr val="00000A"/>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TextBox 16">
            <a:extLst>
              <a:ext uri="{FF2B5EF4-FFF2-40B4-BE49-F238E27FC236}">
                <a16:creationId xmlns:a16="http://schemas.microsoft.com/office/drawing/2014/main" id="{3E62A1B6-A5D9-C365-893A-FA0DB1723D24}"/>
              </a:ext>
            </a:extLst>
          </p:cNvPr>
          <p:cNvSpPr txBox="1"/>
          <p:nvPr/>
        </p:nvSpPr>
        <p:spPr>
          <a:xfrm rot="10800000" flipV="1">
            <a:off x="555118" y="5558152"/>
            <a:ext cx="8918346" cy="697627"/>
          </a:xfrm>
          <a:prstGeom prst="rect">
            <a:avLst/>
          </a:prstGeom>
          <a:noFill/>
        </p:spPr>
        <p:txBody>
          <a:bodyPr wrap="square">
            <a:spAutoFit/>
          </a:bodyPr>
          <a:lstStyle/>
          <a:p>
            <a:pPr>
              <a:spcAft>
                <a:spcPts val="400"/>
              </a:spcAft>
            </a:pPr>
            <a:endParaRPr lang="en-GB" sz="1800" dirty="0">
              <a:solidFill>
                <a:srgbClr val="111111"/>
              </a:solidFill>
              <a:effectLst/>
              <a:latin typeface="Calibri" panose="020F0502020204030204" pitchFamily="34" charset="0"/>
              <a:ea typeface="Arial Unicode MS"/>
            </a:endParaRPr>
          </a:p>
          <a:p>
            <a:pPr>
              <a:spcAft>
                <a:spcPts val="400"/>
              </a:spcAft>
            </a:pPr>
            <a:endParaRPr lang="en-GB" sz="1800" dirty="0">
              <a:effectLst/>
              <a:latin typeface="Arial" panose="020B0604020202020204" pitchFamily="34" charset="0"/>
              <a:ea typeface="Arial Unicode MS"/>
            </a:endParaRPr>
          </a:p>
        </p:txBody>
      </p:sp>
      <p:pic>
        <p:nvPicPr>
          <p:cNvPr id="6" name="Picture Placeholder 5">
            <a:extLst>
              <a:ext uri="{FF2B5EF4-FFF2-40B4-BE49-F238E27FC236}">
                <a16:creationId xmlns:a16="http://schemas.microsoft.com/office/drawing/2014/main" id="{64C43C3A-2BDB-22CA-F255-7648FAE35F3A}"/>
              </a:ext>
            </a:extLst>
          </p:cNvPr>
          <p:cNvPicPr>
            <a:picLocks noGrp="1" noChangeAspect="1"/>
          </p:cNvPicPr>
          <p:nvPr>
            <p:ph type="pic" idx="15"/>
          </p:nvPr>
        </p:nvPicPr>
        <p:blipFill>
          <a:blip r:embed="rId3">
            <a:extLst>
              <a:ext uri="{28A0092B-C50C-407E-A947-70E740481C1C}">
                <a14:useLocalDpi xmlns:a14="http://schemas.microsoft.com/office/drawing/2010/main" val="0"/>
              </a:ext>
            </a:extLst>
          </a:blip>
          <a:srcRect t="11123" b="11123"/>
          <a:stretch/>
        </p:blipFill>
        <p:spPr>
          <a:xfrm>
            <a:off x="358520" y="235344"/>
            <a:ext cx="3401578" cy="1763236"/>
          </a:xfrm>
        </p:spPr>
      </p:pic>
      <p:sp>
        <p:nvSpPr>
          <p:cNvPr id="2" name="Title 3">
            <a:extLst>
              <a:ext uri="{FF2B5EF4-FFF2-40B4-BE49-F238E27FC236}">
                <a16:creationId xmlns:a16="http://schemas.microsoft.com/office/drawing/2014/main" id="{C13DCFC1-ECA5-6B95-46FC-8A9E0CE2985A}"/>
              </a:ext>
            </a:extLst>
          </p:cNvPr>
          <p:cNvSpPr txBox="1">
            <a:spLocks/>
          </p:cNvSpPr>
          <p:nvPr/>
        </p:nvSpPr>
        <p:spPr>
          <a:xfrm>
            <a:off x="259552" y="2431540"/>
            <a:ext cx="8471161" cy="1335055"/>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pPr>
              <a:lnSpc>
                <a:spcPct val="107000"/>
              </a:lnSpc>
            </a:pPr>
            <a: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t>Stoke Green is a community church that moved to serve a new housing estate 1950s with the intention of serving a new housing estate. Over time, the estate has evolved into a diverse community, which is now reflected in the fellowship of the church.</a:t>
            </a:r>
            <a:b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br>
            <a: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t>The church has 56 members, and between 50 and 70 gather to worship on a Sunday. The church has been without its own minister for over three years, with Rev Aubrey Cardy providing pastoral support as moderator. The church is moving forward, with young families attending, and two young people have been baptised recently.</a:t>
            </a:r>
            <a:b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br>
            <a:br>
              <a:rPr lang="en-GB" sz="1800" kern="100" dirty="0">
                <a:latin typeface="Aptos" panose="020B0004020202020204" pitchFamily="34" charset="0"/>
                <a:ea typeface="Aptos" panose="020B0004020202020204" pitchFamily="34" charset="0"/>
                <a:cs typeface="Times New Roman" panose="02020603050405020304" pitchFamily="18" charset="0"/>
              </a:rPr>
            </a:br>
            <a:endParaRPr lang="en-GB" sz="1600" dirty="0">
              <a:solidFill>
                <a:schemeClr val="bg1"/>
              </a:solidFill>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07344320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F99BE7-2D47-250E-9C31-1A81F96ED0E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91F7A178-1B6A-B349-E855-9C99B52766A9}"/>
              </a:ext>
            </a:extLst>
          </p:cNvPr>
          <p:cNvSpPr>
            <a:spLocks noGrp="1"/>
          </p:cNvSpPr>
          <p:nvPr>
            <p:ph type="subTitle" idx="1"/>
          </p:nvPr>
        </p:nvSpPr>
        <p:spPr>
          <a:xfrm>
            <a:off x="215542" y="2170265"/>
            <a:ext cx="8559182" cy="348536"/>
          </a:xfrm>
        </p:spPr>
        <p:txBody>
          <a:bodyPr>
            <a:normAutofit fontScale="25000" lnSpcReduction="20000"/>
          </a:bodyPr>
          <a:lstStyle/>
          <a:p>
            <a:r>
              <a:rPr lang="en-GB" sz="8800" dirty="0">
                <a:solidFill>
                  <a:schemeClr val="bg1"/>
                </a:solidFill>
              </a:rPr>
              <a:t> Prayer Focus: Stoke Green Baptist Church</a:t>
            </a:r>
          </a:p>
        </p:txBody>
      </p:sp>
      <p:sp>
        <p:nvSpPr>
          <p:cNvPr id="4" name="Title 3">
            <a:extLst>
              <a:ext uri="{FF2B5EF4-FFF2-40B4-BE49-F238E27FC236}">
                <a16:creationId xmlns:a16="http://schemas.microsoft.com/office/drawing/2014/main" id="{3EE02D37-D772-0405-2230-2E840797684C}"/>
              </a:ext>
            </a:extLst>
          </p:cNvPr>
          <p:cNvSpPr>
            <a:spLocks noGrp="1"/>
          </p:cNvSpPr>
          <p:nvPr>
            <p:ph type="title"/>
          </p:nvPr>
        </p:nvSpPr>
        <p:spPr>
          <a:xfrm>
            <a:off x="314319" y="2693320"/>
            <a:ext cx="8761588" cy="1335055"/>
          </a:xfrm>
        </p:spPr>
        <p:txBody>
          <a:bodyPr/>
          <a:lstStyle/>
          <a:p>
            <a:pPr>
              <a:spcAft>
                <a:spcPts val="400"/>
              </a:spcAft>
            </a:pPr>
            <a:br>
              <a:rPr lang="en-GB" sz="1800" dirty="0">
                <a:solidFill>
                  <a:srgbClr val="000000"/>
                </a:solidFill>
                <a:effectLst/>
                <a:latin typeface="Aptos" panose="020B0004020202020204" pitchFamily="34" charset="0"/>
                <a:ea typeface="Times New Roman" panose="02020603050405020304" pitchFamily="18" charset="0"/>
                <a:cs typeface="Arial" panose="020B0604020202020204" pitchFamily="34" charset="0"/>
              </a:rPr>
            </a:br>
            <a:endParaRPr lang="en-GB" sz="1800" dirty="0">
              <a:solidFill>
                <a:srgbClr val="000000"/>
              </a:solidFill>
              <a:effectLst/>
              <a:latin typeface="Aptos" panose="020B0004020202020204" pitchFamily="34" charset="0"/>
              <a:ea typeface="Times New Roman" panose="02020603050405020304" pitchFamily="18" charset="0"/>
              <a:cs typeface="Arial" panose="020B0604020202020204" pitchFamily="34" charset="0"/>
            </a:endParaRPr>
          </a:p>
        </p:txBody>
      </p:sp>
      <p:sp>
        <p:nvSpPr>
          <p:cNvPr id="7" name="Picture Placeholder 1">
            <a:extLst>
              <a:ext uri="{FF2B5EF4-FFF2-40B4-BE49-F238E27FC236}">
                <a16:creationId xmlns:a16="http://schemas.microsoft.com/office/drawing/2014/main" id="{BC65864C-C05F-BB93-7D0C-EFE3359F0484}"/>
              </a:ext>
            </a:extLst>
          </p:cNvPr>
          <p:cNvSpPr txBox="1">
            <a:spLocks/>
          </p:cNvSpPr>
          <p:nvPr/>
        </p:nvSpPr>
        <p:spPr>
          <a:xfrm>
            <a:off x="175290" y="-48121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dirty="0"/>
          </a:p>
        </p:txBody>
      </p:sp>
      <p:sp>
        <p:nvSpPr>
          <p:cNvPr id="16" name="Title 3">
            <a:extLst>
              <a:ext uri="{FF2B5EF4-FFF2-40B4-BE49-F238E27FC236}">
                <a16:creationId xmlns:a16="http://schemas.microsoft.com/office/drawing/2014/main" id="{06C3EF6C-41B7-DF08-5CD4-3D3E86855111}"/>
              </a:ext>
            </a:extLst>
          </p:cNvPr>
          <p:cNvSpPr txBox="1">
            <a:spLocks/>
          </p:cNvSpPr>
          <p:nvPr/>
        </p:nvSpPr>
        <p:spPr>
          <a:xfrm>
            <a:off x="175290" y="3295473"/>
            <a:ext cx="8998854" cy="1424808"/>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pPr>
              <a:lnSpc>
                <a:spcPct val="100000"/>
              </a:lnSpc>
            </a:pPr>
            <a:endParaRPr lang="en-GB" sz="1800" dirty="0">
              <a:solidFill>
                <a:srgbClr val="00000A"/>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TextBox 16">
            <a:extLst>
              <a:ext uri="{FF2B5EF4-FFF2-40B4-BE49-F238E27FC236}">
                <a16:creationId xmlns:a16="http://schemas.microsoft.com/office/drawing/2014/main" id="{C9936744-A6D0-A1C8-21CD-5B09106FEAC7}"/>
              </a:ext>
            </a:extLst>
          </p:cNvPr>
          <p:cNvSpPr txBox="1"/>
          <p:nvPr/>
        </p:nvSpPr>
        <p:spPr>
          <a:xfrm rot="10800000" flipV="1">
            <a:off x="555118" y="5558152"/>
            <a:ext cx="8918346" cy="697627"/>
          </a:xfrm>
          <a:prstGeom prst="rect">
            <a:avLst/>
          </a:prstGeom>
          <a:noFill/>
        </p:spPr>
        <p:txBody>
          <a:bodyPr wrap="square">
            <a:spAutoFit/>
          </a:bodyPr>
          <a:lstStyle/>
          <a:p>
            <a:pPr>
              <a:spcAft>
                <a:spcPts val="400"/>
              </a:spcAft>
            </a:pPr>
            <a:endParaRPr lang="en-GB" sz="1800" dirty="0">
              <a:solidFill>
                <a:srgbClr val="111111"/>
              </a:solidFill>
              <a:effectLst/>
              <a:latin typeface="Calibri" panose="020F0502020204030204" pitchFamily="34" charset="0"/>
              <a:ea typeface="Arial Unicode MS"/>
            </a:endParaRPr>
          </a:p>
          <a:p>
            <a:pPr>
              <a:spcAft>
                <a:spcPts val="400"/>
              </a:spcAft>
            </a:pPr>
            <a:endParaRPr lang="en-GB" sz="1800" dirty="0">
              <a:effectLst/>
              <a:latin typeface="Arial" panose="020B0604020202020204" pitchFamily="34" charset="0"/>
              <a:ea typeface="Arial Unicode MS"/>
            </a:endParaRPr>
          </a:p>
        </p:txBody>
      </p:sp>
      <p:pic>
        <p:nvPicPr>
          <p:cNvPr id="6" name="Picture Placeholder 5">
            <a:extLst>
              <a:ext uri="{FF2B5EF4-FFF2-40B4-BE49-F238E27FC236}">
                <a16:creationId xmlns:a16="http://schemas.microsoft.com/office/drawing/2014/main" id="{33CC0E21-00DD-B127-F4E2-C798E5BA30D8}"/>
              </a:ext>
            </a:extLst>
          </p:cNvPr>
          <p:cNvPicPr>
            <a:picLocks noGrp="1" noChangeAspect="1"/>
          </p:cNvPicPr>
          <p:nvPr>
            <p:ph type="pic" idx="15"/>
          </p:nvPr>
        </p:nvPicPr>
        <p:blipFill>
          <a:blip r:embed="rId3">
            <a:extLst>
              <a:ext uri="{28A0092B-C50C-407E-A947-70E740481C1C}">
                <a14:useLocalDpi xmlns:a14="http://schemas.microsoft.com/office/drawing/2010/main" val="0"/>
              </a:ext>
            </a:extLst>
          </a:blip>
          <a:srcRect t="15443" b="15443"/>
          <a:stretch/>
        </p:blipFill>
        <p:spPr>
          <a:xfrm>
            <a:off x="358520" y="235344"/>
            <a:ext cx="3401578" cy="1763236"/>
          </a:xfrm>
        </p:spPr>
      </p:pic>
      <p:sp>
        <p:nvSpPr>
          <p:cNvPr id="2" name="Title 3">
            <a:extLst>
              <a:ext uri="{FF2B5EF4-FFF2-40B4-BE49-F238E27FC236}">
                <a16:creationId xmlns:a16="http://schemas.microsoft.com/office/drawing/2014/main" id="{A862909C-7F9E-95A9-9487-C62F95D7AE4D}"/>
              </a:ext>
            </a:extLst>
          </p:cNvPr>
          <p:cNvSpPr txBox="1">
            <a:spLocks/>
          </p:cNvSpPr>
          <p:nvPr/>
        </p:nvSpPr>
        <p:spPr>
          <a:xfrm>
            <a:off x="314319" y="2469137"/>
            <a:ext cx="8471161" cy="1335055"/>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pPr>
              <a:lnSpc>
                <a:spcPct val="107000"/>
              </a:lnSpc>
            </a:pPr>
            <a: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t>A Community Café runs weekly, with over 30 young people dropping in, leading to Stoke Green drawing on the help of a Youth Worker from another local church. A team pays regular visits to local schools, with “Open the Book”, and local schools visit the church for Easter and Christmas-themed events. </a:t>
            </a:r>
            <a:r>
              <a:rPr lang="en-GB" altLang="en-US" sz="1800">
                <a:solidFill>
                  <a:schemeClr val="bg1"/>
                </a:solidFill>
                <a:latin typeface="Aptos" panose="020B0004020202020204" pitchFamily="34" charset="0"/>
                <a:ea typeface="Calibri" panose="020F0502020204030204" pitchFamily="34" charset="0"/>
                <a:cs typeface="Arial" panose="020B0604020202020204" pitchFamily="34" charset="0"/>
              </a:rPr>
              <a:t>Please pray for </a:t>
            </a:r>
            <a: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t>:</a:t>
            </a:r>
            <a:b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br>
            <a: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t>• The appointment of a new minister.</a:t>
            </a:r>
            <a:b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br>
            <a: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t>• With an older leadership team, for mature Christians to join them. </a:t>
            </a:r>
            <a:b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br>
            <a: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t>• Wisdom, as their Messy Church is well attended, but is not growing disciples</a:t>
            </a:r>
            <a:endParaRPr lang="en-GB" sz="1600" dirty="0">
              <a:solidFill>
                <a:schemeClr val="bg1"/>
              </a:solidFill>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16864271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theme/theme1.xml><?xml version="1.0" encoding="utf-8"?>
<a:theme xmlns:a="http://schemas.openxmlformats.org/drawingml/2006/main" name="EBA Prayer Focus Slides Arial 16x9 Templat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BA Bariol">
      <a:majorFont>
        <a:latin typeface="Bariol"/>
        <a:ea typeface=""/>
        <a:cs typeface=""/>
      </a:majorFont>
      <a:minorFont>
        <a:latin typeface="Bariol"/>
        <a:ea typeface=""/>
        <a:cs typeface=""/>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EBA Prayer Focus Slides Arial 16x9 Template</Template>
  <TotalTime>40</TotalTime>
  <Words>237</Words>
  <Application>Microsoft Macintosh PowerPoint</Application>
  <PresentationFormat>On-screen Show (16:9)</PresentationFormat>
  <Paragraphs>8</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Arial</vt:lpstr>
      <vt:lpstr>Calibri</vt:lpstr>
      <vt:lpstr>EBA Prayer Focus Slides Arial 16x9 Template</vt:lpstr>
      <vt:lpst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Please pray for us as we seek God’s will for our future mission and ministry, and as we develop a planning application to improve our premises to meet our expanding requirements and numbers.</dc:title>
  <dc:creator>David Elcock</dc:creator>
  <cp:lastModifiedBy>Eleanor Kelsey</cp:lastModifiedBy>
  <cp:revision>267</cp:revision>
  <cp:lastPrinted>2017-08-23T11:19:32Z</cp:lastPrinted>
  <dcterms:created xsi:type="dcterms:W3CDTF">2017-09-11T20:05:50Z</dcterms:created>
  <dcterms:modified xsi:type="dcterms:W3CDTF">2026-05-16T16:07:52Z</dcterms:modified>
</cp:coreProperties>
</file>