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4"/>
  </p:notesMasterIdLst>
  <p:handoutMasterIdLst>
    <p:handoutMasterId r:id="rId5"/>
  </p:handoutMasterIdLst>
  <p:sldIdLst>
    <p:sldId id="484" r:id="rId2"/>
    <p:sldId id="485" r:id="rId3"/>
  </p:sldIdLst>
  <p:sldSz cx="9144000" cy="6858000" type="screen4x3"/>
  <p:notesSz cx="7099300" cy="102346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 uri="{2D200454-40CA-4A62-9FC3-DE9A4176ACB9}">
      <p15:notesGuideLst xmlns:p15="http://schemas.microsoft.com/office/powerpoint/2012/main">
        <p15:guide id="1" orient="horz" pos="3223">
          <p15:clr>
            <a:srgbClr val="A4A3A4"/>
          </p15:clr>
        </p15:guide>
        <p15:guide id="2" pos="2236">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D3D3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4AC38BA-2B0C-4738-8F2B-CC2006DC9A30}" v="24" dt="2024-08-12T21:20:32.577"/>
    <p1510:client id="{D726A6AD-CE51-4C92-9729-5FBAA93E53F0}" v="2" dt="2024-08-12T10:13:18.55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31348" autoAdjust="0"/>
    <p:restoredTop sz="86370" autoAdjust="0"/>
  </p:normalViewPr>
  <p:slideViewPr>
    <p:cSldViewPr snapToGrid="0" showGuides="1">
      <p:cViewPr varScale="1">
        <p:scale>
          <a:sx n="109" d="100"/>
          <a:sy n="109" d="100"/>
        </p:scale>
        <p:origin x="1256" y="184"/>
      </p:cViewPr>
      <p:guideLst>
        <p:guide orient="horz" pos="2160"/>
        <p:guide pos="2880"/>
      </p:guideLst>
    </p:cSldViewPr>
  </p:slideViewPr>
  <p:outlineViewPr>
    <p:cViewPr>
      <p:scale>
        <a:sx n="33" d="100"/>
        <a:sy n="33" d="100"/>
      </p:scale>
      <p:origin x="0" y="21354"/>
    </p:cViewPr>
  </p:outlineViewPr>
  <p:notesTextViewPr>
    <p:cViewPr>
      <p:scale>
        <a:sx n="1" d="1"/>
        <a:sy n="1" d="1"/>
      </p:scale>
      <p:origin x="0" y="0"/>
    </p:cViewPr>
  </p:notesTextViewPr>
  <p:sorterViewPr>
    <p:cViewPr>
      <p:scale>
        <a:sx n="100" d="100"/>
        <a:sy n="100" d="100"/>
      </p:scale>
      <p:origin x="0" y="7812"/>
    </p:cViewPr>
  </p:sorterViewPr>
  <p:notesViewPr>
    <p:cSldViewPr snapToGrid="0">
      <p:cViewPr varScale="1">
        <p:scale>
          <a:sx n="80" d="100"/>
          <a:sy n="80" d="100"/>
        </p:scale>
        <p:origin x="-3906" y="-84"/>
      </p:cViewPr>
      <p:guideLst>
        <p:guide orient="horz" pos="3223"/>
        <p:guide pos="2236"/>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11" Type="http://schemas.microsoft.com/office/2015/10/relationships/revisionInfo" Target="revisionInfo.xml"/><Relationship Id="rId5" Type="http://schemas.openxmlformats.org/officeDocument/2006/relationships/handoutMaster" Target="handoutMasters/handoutMaster1.xml"/><Relationship Id="rId10" Type="http://schemas.microsoft.com/office/2016/11/relationships/changesInfo" Target="changesInfos/changesInfo1.xml"/><Relationship Id="rId4" Type="http://schemas.openxmlformats.org/officeDocument/2006/relationships/notesMaster" Target="notesMasters/notesMaster1.xml"/><Relationship Id="rId9"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ndrew Wade" userId="c87f5fd422b648eb" providerId="LiveId" clId="{24AC38BA-2B0C-4738-8F2B-CC2006DC9A30}"/>
    <pc:docChg chg="custSel addSld delSld modSld sldOrd">
      <pc:chgData name="Andrew Wade" userId="c87f5fd422b648eb" providerId="LiveId" clId="{24AC38BA-2B0C-4738-8F2B-CC2006DC9A30}" dt="2024-08-12T21:20:32.577" v="74" actId="14100"/>
      <pc:docMkLst>
        <pc:docMk/>
      </pc:docMkLst>
      <pc:sldChg chg="addSp delSp modSp mod ord">
        <pc:chgData name="Andrew Wade" userId="c87f5fd422b648eb" providerId="LiveId" clId="{24AC38BA-2B0C-4738-8F2B-CC2006DC9A30}" dt="2024-08-12T21:20:32.577" v="74" actId="14100"/>
        <pc:sldMkLst>
          <pc:docMk/>
          <pc:sldMk cId="3529937835" sldId="483"/>
        </pc:sldMkLst>
        <pc:spChg chg="add mod">
          <ac:chgData name="Andrew Wade" userId="c87f5fd422b648eb" providerId="LiveId" clId="{24AC38BA-2B0C-4738-8F2B-CC2006DC9A30}" dt="2024-08-12T21:20:32.577" v="74" actId="14100"/>
          <ac:spMkLst>
            <pc:docMk/>
            <pc:sldMk cId="3529937835" sldId="483"/>
            <ac:spMk id="2" creationId="{55537F5B-9222-D443-7268-56A8A013F002}"/>
          </ac:spMkLst>
        </pc:spChg>
        <pc:spChg chg="mod">
          <ac:chgData name="Andrew Wade" userId="c87f5fd422b648eb" providerId="LiveId" clId="{24AC38BA-2B0C-4738-8F2B-CC2006DC9A30}" dt="2024-08-12T17:57:45.659" v="18" actId="6549"/>
          <ac:spMkLst>
            <pc:docMk/>
            <pc:sldMk cId="3529937835" sldId="483"/>
            <ac:spMk id="3" creationId="{FB02FCEB-75A2-4493-D4FB-D06E0E14658F}"/>
          </ac:spMkLst>
        </pc:spChg>
        <pc:spChg chg="del mod">
          <ac:chgData name="Andrew Wade" userId="c87f5fd422b648eb" providerId="LiveId" clId="{24AC38BA-2B0C-4738-8F2B-CC2006DC9A30}" dt="2024-08-12T21:13:45.457" v="65"/>
          <ac:spMkLst>
            <pc:docMk/>
            <pc:sldMk cId="3529937835" sldId="483"/>
            <ac:spMk id="12" creationId="{C9B07F2D-2683-032D-DBE6-30D490DB364D}"/>
          </ac:spMkLst>
        </pc:spChg>
        <pc:picChg chg="add mod">
          <ac:chgData name="Andrew Wade" userId="c87f5fd422b648eb" providerId="LiveId" clId="{24AC38BA-2B0C-4738-8F2B-CC2006DC9A30}" dt="2024-08-12T17:58:51.105" v="34" actId="1076"/>
          <ac:picMkLst>
            <pc:docMk/>
            <pc:sldMk cId="3529937835" sldId="483"/>
            <ac:picMk id="4" creationId="{683B7889-2FB3-A732-0893-9F3B1723BF34}"/>
          </ac:picMkLst>
        </pc:picChg>
        <pc:picChg chg="del">
          <ac:chgData name="Andrew Wade" userId="c87f5fd422b648eb" providerId="LiveId" clId="{24AC38BA-2B0C-4738-8F2B-CC2006DC9A30}" dt="2024-08-12T17:57:35.129" v="0" actId="21"/>
          <ac:picMkLst>
            <pc:docMk/>
            <pc:sldMk cId="3529937835" sldId="483"/>
            <ac:picMk id="5" creationId="{BB2FED88-6032-0041-B0B3-B44DAFDEBA9C}"/>
          </ac:picMkLst>
        </pc:picChg>
      </pc:sldChg>
      <pc:sldChg chg="del">
        <pc:chgData name="Andrew Wade" userId="c87f5fd422b648eb" providerId="LiveId" clId="{24AC38BA-2B0C-4738-8F2B-CC2006DC9A30}" dt="2024-08-12T17:57:56.026" v="20" actId="2696"/>
        <pc:sldMkLst>
          <pc:docMk/>
          <pc:sldMk cId="1372343086" sldId="484"/>
        </pc:sldMkLst>
      </pc:sldChg>
      <pc:sldChg chg="addSp delSp modSp add mod">
        <pc:chgData name="Andrew Wade" userId="c87f5fd422b648eb" providerId="LiveId" clId="{24AC38BA-2B0C-4738-8F2B-CC2006DC9A30}" dt="2024-08-12T21:20:17.268" v="73" actId="1076"/>
        <pc:sldMkLst>
          <pc:docMk/>
          <pc:sldMk cId="3759383840" sldId="484"/>
        </pc:sldMkLst>
        <pc:spChg chg="add mod">
          <ac:chgData name="Andrew Wade" userId="c87f5fd422b648eb" providerId="LiveId" clId="{24AC38BA-2B0C-4738-8F2B-CC2006DC9A30}" dt="2024-08-12T21:13:18.964" v="64" actId="6549"/>
          <ac:spMkLst>
            <pc:docMk/>
            <pc:sldMk cId="3759383840" sldId="484"/>
            <ac:spMk id="2" creationId="{4C0D59EF-6249-6583-D936-D9FEF7709CCA}"/>
          </ac:spMkLst>
        </pc:spChg>
        <pc:spChg chg="mod">
          <ac:chgData name="Andrew Wade" userId="c87f5fd422b648eb" providerId="LiveId" clId="{24AC38BA-2B0C-4738-8F2B-CC2006DC9A30}" dt="2024-08-12T21:20:17.268" v="73" actId="1076"/>
          <ac:spMkLst>
            <pc:docMk/>
            <pc:sldMk cId="3759383840" sldId="484"/>
            <ac:spMk id="3" creationId="{FB02FCEB-75A2-4493-D4FB-D06E0E14658F}"/>
          </ac:spMkLst>
        </pc:spChg>
        <pc:spChg chg="add del mod">
          <ac:chgData name="Andrew Wade" userId="c87f5fd422b648eb" providerId="LiveId" clId="{24AC38BA-2B0C-4738-8F2B-CC2006DC9A30}" dt="2024-08-12T17:59:44.536" v="36" actId="478"/>
          <ac:spMkLst>
            <pc:docMk/>
            <pc:sldMk cId="3759383840" sldId="484"/>
            <ac:spMk id="5" creationId="{8A31759C-45B8-FE17-BA9E-655255EE9345}"/>
          </ac:spMkLst>
        </pc:spChg>
        <pc:spChg chg="add del mod">
          <ac:chgData name="Andrew Wade" userId="c87f5fd422b648eb" providerId="LiveId" clId="{24AC38BA-2B0C-4738-8F2B-CC2006DC9A30}" dt="2024-08-12T21:08:17.360" v="38"/>
          <ac:spMkLst>
            <pc:docMk/>
            <pc:sldMk cId="3759383840" sldId="484"/>
            <ac:spMk id="6" creationId="{70B38260-8906-D2E1-CCC4-6F60FA323104}"/>
          </ac:spMkLst>
        </pc:spChg>
        <pc:spChg chg="del">
          <ac:chgData name="Andrew Wade" userId="c87f5fd422b648eb" providerId="LiveId" clId="{24AC38BA-2B0C-4738-8F2B-CC2006DC9A30}" dt="2024-08-12T17:59:34.663" v="35"/>
          <ac:spMkLst>
            <pc:docMk/>
            <pc:sldMk cId="3759383840" sldId="484"/>
            <ac:spMk id="12" creationId="{C9B07F2D-2683-032D-DBE6-30D490DB364D}"/>
          </ac:spMkLst>
        </pc:spChg>
        <pc:picChg chg="add mod">
          <ac:chgData name="Andrew Wade" userId="c87f5fd422b648eb" providerId="LiveId" clId="{24AC38BA-2B0C-4738-8F2B-CC2006DC9A30}" dt="2024-08-12T17:58:31.875" v="27" actId="1076"/>
          <ac:picMkLst>
            <pc:docMk/>
            <pc:sldMk cId="3759383840" sldId="484"/>
            <ac:picMk id="4" creationId="{4C8FB125-6961-AD41-F0FA-6071D89A148A}"/>
          </ac:picMkLst>
        </pc:pic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490FAF11-B041-491D-84A9-C4F76C39686A}"/>
              </a:ext>
            </a:extLst>
          </p:cNvPr>
          <p:cNvSpPr>
            <a:spLocks noGrp="1"/>
          </p:cNvSpPr>
          <p:nvPr>
            <p:ph type="hdr" sz="quarter"/>
          </p:nvPr>
        </p:nvSpPr>
        <p:spPr>
          <a:xfrm>
            <a:off x="0" y="0"/>
            <a:ext cx="3076363" cy="513508"/>
          </a:xfrm>
          <a:prstGeom prst="rect">
            <a:avLst/>
          </a:prstGeom>
        </p:spPr>
        <p:txBody>
          <a:bodyPr vert="horz" lIns="99048" tIns="49524" rIns="99048" bIns="49524" rtlCol="0"/>
          <a:lstStyle>
            <a:lvl1pPr algn="l">
              <a:defRPr sz="1300"/>
            </a:lvl1pPr>
          </a:lstStyle>
          <a:p>
            <a:endParaRPr lang="en-GB"/>
          </a:p>
        </p:txBody>
      </p:sp>
      <p:sp>
        <p:nvSpPr>
          <p:cNvPr id="3" name="Date Placeholder 2">
            <a:extLst>
              <a:ext uri="{FF2B5EF4-FFF2-40B4-BE49-F238E27FC236}">
                <a16:creationId xmlns:a16="http://schemas.microsoft.com/office/drawing/2014/main" id="{EB98E343-5F82-4641-9F1D-769DED5A5AA0}"/>
              </a:ext>
            </a:extLst>
          </p:cNvPr>
          <p:cNvSpPr>
            <a:spLocks noGrp="1"/>
          </p:cNvSpPr>
          <p:nvPr>
            <p:ph type="dt" sz="quarter" idx="1"/>
          </p:nvPr>
        </p:nvSpPr>
        <p:spPr>
          <a:xfrm>
            <a:off x="4021294" y="0"/>
            <a:ext cx="3076363" cy="513508"/>
          </a:xfrm>
          <a:prstGeom prst="rect">
            <a:avLst/>
          </a:prstGeom>
        </p:spPr>
        <p:txBody>
          <a:bodyPr vert="horz" lIns="99048" tIns="49524" rIns="99048" bIns="49524" rtlCol="0"/>
          <a:lstStyle>
            <a:lvl1pPr algn="r">
              <a:defRPr sz="1300"/>
            </a:lvl1pPr>
          </a:lstStyle>
          <a:p>
            <a:fld id="{622355D3-2135-4A74-8075-BC6DF9B460BF}" type="datetimeFigureOut">
              <a:rPr lang="en-GB" smtClean="0"/>
              <a:t>09/05/2026</a:t>
            </a:fld>
            <a:endParaRPr lang="en-GB"/>
          </a:p>
        </p:txBody>
      </p:sp>
      <p:sp>
        <p:nvSpPr>
          <p:cNvPr id="4" name="Footer Placeholder 3">
            <a:extLst>
              <a:ext uri="{FF2B5EF4-FFF2-40B4-BE49-F238E27FC236}">
                <a16:creationId xmlns:a16="http://schemas.microsoft.com/office/drawing/2014/main" id="{8C415CB9-BE82-488B-A815-B01D14451DA8}"/>
              </a:ext>
            </a:extLst>
          </p:cNvPr>
          <p:cNvSpPr>
            <a:spLocks noGrp="1"/>
          </p:cNvSpPr>
          <p:nvPr>
            <p:ph type="ftr" sz="quarter" idx="2"/>
          </p:nvPr>
        </p:nvSpPr>
        <p:spPr>
          <a:xfrm>
            <a:off x="0" y="9721107"/>
            <a:ext cx="3076363" cy="513507"/>
          </a:xfrm>
          <a:prstGeom prst="rect">
            <a:avLst/>
          </a:prstGeom>
        </p:spPr>
        <p:txBody>
          <a:bodyPr vert="horz" lIns="99048" tIns="49524" rIns="99048" bIns="49524" rtlCol="0" anchor="b"/>
          <a:lstStyle>
            <a:lvl1pPr algn="l">
              <a:defRPr sz="1300"/>
            </a:lvl1pPr>
          </a:lstStyle>
          <a:p>
            <a:endParaRPr lang="en-GB"/>
          </a:p>
        </p:txBody>
      </p:sp>
      <p:sp>
        <p:nvSpPr>
          <p:cNvPr id="5" name="Slide Number Placeholder 4">
            <a:extLst>
              <a:ext uri="{FF2B5EF4-FFF2-40B4-BE49-F238E27FC236}">
                <a16:creationId xmlns:a16="http://schemas.microsoft.com/office/drawing/2014/main" id="{86262CF3-5E8F-4357-8E25-FC1763BD30AD}"/>
              </a:ext>
            </a:extLst>
          </p:cNvPr>
          <p:cNvSpPr>
            <a:spLocks noGrp="1"/>
          </p:cNvSpPr>
          <p:nvPr>
            <p:ph type="sldNum" sz="quarter" idx="3"/>
          </p:nvPr>
        </p:nvSpPr>
        <p:spPr>
          <a:xfrm>
            <a:off x="4021294" y="9721107"/>
            <a:ext cx="3076363" cy="513507"/>
          </a:xfrm>
          <a:prstGeom prst="rect">
            <a:avLst/>
          </a:prstGeom>
        </p:spPr>
        <p:txBody>
          <a:bodyPr vert="horz" lIns="99048" tIns="49524" rIns="99048" bIns="49524" rtlCol="0" anchor="b"/>
          <a:lstStyle>
            <a:lvl1pPr algn="r">
              <a:defRPr sz="1300"/>
            </a:lvl1pPr>
          </a:lstStyle>
          <a:p>
            <a:fld id="{50B93C27-3F91-4430-B94C-DDC1BAA03813}" type="slidenum">
              <a:rPr lang="en-GB" smtClean="0"/>
              <a:t>‹#›</a:t>
            </a:fld>
            <a:endParaRPr lang="en-GB"/>
          </a:p>
        </p:txBody>
      </p:sp>
    </p:spTree>
    <p:extLst>
      <p:ext uri="{BB962C8B-B14F-4D97-AF65-F5344CB8AC3E}">
        <p14:creationId xmlns:p14="http://schemas.microsoft.com/office/powerpoint/2010/main" val="395614949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6363" cy="513508"/>
          </a:xfrm>
          <a:prstGeom prst="rect">
            <a:avLst/>
          </a:prstGeom>
        </p:spPr>
        <p:txBody>
          <a:bodyPr vert="horz" lIns="99048" tIns="49524" rIns="99048" bIns="49524" rtlCol="0"/>
          <a:lstStyle>
            <a:lvl1pPr algn="l">
              <a:defRPr sz="1300"/>
            </a:lvl1pPr>
          </a:lstStyle>
          <a:p>
            <a:endParaRPr lang="en-GB"/>
          </a:p>
        </p:txBody>
      </p:sp>
      <p:sp>
        <p:nvSpPr>
          <p:cNvPr id="3" name="Date Placeholder 2"/>
          <p:cNvSpPr>
            <a:spLocks noGrp="1"/>
          </p:cNvSpPr>
          <p:nvPr>
            <p:ph type="dt" idx="1"/>
          </p:nvPr>
        </p:nvSpPr>
        <p:spPr>
          <a:xfrm>
            <a:off x="4021294" y="0"/>
            <a:ext cx="3076363" cy="513508"/>
          </a:xfrm>
          <a:prstGeom prst="rect">
            <a:avLst/>
          </a:prstGeom>
        </p:spPr>
        <p:txBody>
          <a:bodyPr vert="horz" lIns="99048" tIns="49524" rIns="99048" bIns="49524" rtlCol="0"/>
          <a:lstStyle>
            <a:lvl1pPr algn="r">
              <a:defRPr sz="1300"/>
            </a:lvl1pPr>
          </a:lstStyle>
          <a:p>
            <a:fld id="{22C5EC86-FAC9-410C-9BDE-956EA9C802BC}" type="datetimeFigureOut">
              <a:rPr lang="en-GB" smtClean="0"/>
              <a:t>09/05/2026</a:t>
            </a:fld>
            <a:endParaRPr lang="en-GB"/>
          </a:p>
        </p:txBody>
      </p:sp>
      <p:sp>
        <p:nvSpPr>
          <p:cNvPr id="4" name="Slide Image Placeholder 3"/>
          <p:cNvSpPr>
            <a:spLocks noGrp="1" noRot="1" noChangeAspect="1"/>
          </p:cNvSpPr>
          <p:nvPr>
            <p:ph type="sldImg" idx="2"/>
          </p:nvPr>
        </p:nvSpPr>
        <p:spPr>
          <a:xfrm>
            <a:off x="1247775" y="1279525"/>
            <a:ext cx="4603750" cy="3454400"/>
          </a:xfrm>
          <a:prstGeom prst="rect">
            <a:avLst/>
          </a:prstGeom>
          <a:noFill/>
          <a:ln w="12700">
            <a:solidFill>
              <a:prstClr val="black"/>
            </a:solidFill>
          </a:ln>
        </p:spPr>
        <p:txBody>
          <a:bodyPr vert="horz" lIns="99048" tIns="49524" rIns="99048" bIns="49524" rtlCol="0" anchor="ctr"/>
          <a:lstStyle/>
          <a:p>
            <a:endParaRPr lang="en-GB"/>
          </a:p>
        </p:txBody>
      </p:sp>
      <p:sp>
        <p:nvSpPr>
          <p:cNvPr id="5" name="Notes Placeholder 4"/>
          <p:cNvSpPr>
            <a:spLocks noGrp="1"/>
          </p:cNvSpPr>
          <p:nvPr>
            <p:ph type="body" sz="quarter" idx="3"/>
          </p:nvPr>
        </p:nvSpPr>
        <p:spPr>
          <a:xfrm>
            <a:off x="709930" y="4925407"/>
            <a:ext cx="5679440" cy="4029879"/>
          </a:xfrm>
          <a:prstGeom prst="rect">
            <a:avLst/>
          </a:prstGeom>
        </p:spPr>
        <p:txBody>
          <a:bodyPr vert="horz" lIns="99048" tIns="49524" rIns="99048" bIns="49524"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721107"/>
            <a:ext cx="3076363" cy="513507"/>
          </a:xfrm>
          <a:prstGeom prst="rect">
            <a:avLst/>
          </a:prstGeom>
        </p:spPr>
        <p:txBody>
          <a:bodyPr vert="horz" lIns="99048" tIns="49524" rIns="99048" bIns="49524" rtlCol="0" anchor="b"/>
          <a:lstStyle>
            <a:lvl1pPr algn="l">
              <a:defRPr sz="1300"/>
            </a:lvl1pPr>
          </a:lstStyle>
          <a:p>
            <a:endParaRPr lang="en-GB"/>
          </a:p>
        </p:txBody>
      </p:sp>
      <p:sp>
        <p:nvSpPr>
          <p:cNvPr id="7" name="Slide Number Placeholder 6"/>
          <p:cNvSpPr>
            <a:spLocks noGrp="1"/>
          </p:cNvSpPr>
          <p:nvPr>
            <p:ph type="sldNum" sz="quarter" idx="5"/>
          </p:nvPr>
        </p:nvSpPr>
        <p:spPr>
          <a:xfrm>
            <a:off x="4021294" y="9721107"/>
            <a:ext cx="3076363" cy="513507"/>
          </a:xfrm>
          <a:prstGeom prst="rect">
            <a:avLst/>
          </a:prstGeom>
        </p:spPr>
        <p:txBody>
          <a:bodyPr vert="horz" lIns="99048" tIns="49524" rIns="99048" bIns="49524" rtlCol="0" anchor="b"/>
          <a:lstStyle>
            <a:lvl1pPr algn="r">
              <a:defRPr sz="1300"/>
            </a:lvl1pPr>
          </a:lstStyle>
          <a:p>
            <a:fld id="{7247E48A-B93D-4429-9AAD-6D160EA7DBA7}" type="slidenum">
              <a:rPr lang="en-GB" smtClean="0"/>
              <a:t>‹#›</a:t>
            </a:fld>
            <a:endParaRPr lang="en-GB"/>
          </a:p>
        </p:txBody>
      </p:sp>
    </p:spTree>
    <p:extLst>
      <p:ext uri="{BB962C8B-B14F-4D97-AF65-F5344CB8AC3E}">
        <p14:creationId xmlns:p14="http://schemas.microsoft.com/office/powerpoint/2010/main" val="1811342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853D5F8-95C3-8B4E-D65D-B197AAA9515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9954FA0-355A-616E-342E-808E78684B7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E3EEF90-3AC6-7A16-588A-3EF6B9185056}"/>
              </a:ext>
            </a:extLst>
          </p:cNvPr>
          <p:cNvSpPr>
            <a:spLocks noGrp="1"/>
          </p:cNvSpPr>
          <p:nvPr>
            <p:ph type="body" idx="1"/>
          </p:nvPr>
        </p:nvSpPr>
        <p:spPr/>
        <p:txBody>
          <a:bodyPr/>
          <a:lstStyle/>
          <a:p>
            <a:endParaRPr lang="en-GB" dirty="0"/>
          </a:p>
        </p:txBody>
      </p:sp>
      <p:sp>
        <p:nvSpPr>
          <p:cNvPr id="4" name="Slide Number Placeholder 3">
            <a:extLst>
              <a:ext uri="{FF2B5EF4-FFF2-40B4-BE49-F238E27FC236}">
                <a16:creationId xmlns:a16="http://schemas.microsoft.com/office/drawing/2014/main" id="{FD0366CF-EF62-D91F-5440-1F8B460EB558}"/>
              </a:ext>
            </a:extLst>
          </p:cNvPr>
          <p:cNvSpPr>
            <a:spLocks noGrp="1"/>
          </p:cNvSpPr>
          <p:nvPr>
            <p:ph type="sldNum" sz="quarter" idx="5"/>
          </p:nvPr>
        </p:nvSpPr>
        <p:spPr/>
        <p:txBody>
          <a:bodyPr/>
          <a:lstStyle/>
          <a:p>
            <a:fld id="{7247E48A-B93D-4429-9AAD-6D160EA7DBA7}" type="slidenum">
              <a:rPr lang="en-GB" smtClean="0"/>
              <a:t>1</a:t>
            </a:fld>
            <a:endParaRPr lang="en-GB"/>
          </a:p>
        </p:txBody>
      </p:sp>
    </p:spTree>
    <p:extLst>
      <p:ext uri="{BB962C8B-B14F-4D97-AF65-F5344CB8AC3E}">
        <p14:creationId xmlns:p14="http://schemas.microsoft.com/office/powerpoint/2010/main" val="107843072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09608D2-2ABA-7996-A003-0000662D614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C80864F-253E-CC59-D45A-795A60877D2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667D8FC-9278-F28E-7CFC-CAA49B9833CD}"/>
              </a:ext>
            </a:extLst>
          </p:cNvPr>
          <p:cNvSpPr>
            <a:spLocks noGrp="1"/>
          </p:cNvSpPr>
          <p:nvPr>
            <p:ph type="body" idx="1"/>
          </p:nvPr>
        </p:nvSpPr>
        <p:spPr/>
        <p:txBody>
          <a:bodyPr/>
          <a:lstStyle/>
          <a:p>
            <a:endParaRPr lang="en-GB" dirty="0"/>
          </a:p>
        </p:txBody>
      </p:sp>
      <p:sp>
        <p:nvSpPr>
          <p:cNvPr id="4" name="Slide Number Placeholder 3">
            <a:extLst>
              <a:ext uri="{FF2B5EF4-FFF2-40B4-BE49-F238E27FC236}">
                <a16:creationId xmlns:a16="http://schemas.microsoft.com/office/drawing/2014/main" id="{7AA2AEBC-BBEA-63CB-4C20-FA900D846BBE}"/>
              </a:ext>
            </a:extLst>
          </p:cNvPr>
          <p:cNvSpPr>
            <a:spLocks noGrp="1"/>
          </p:cNvSpPr>
          <p:nvPr>
            <p:ph type="sldNum" sz="quarter" idx="5"/>
          </p:nvPr>
        </p:nvSpPr>
        <p:spPr/>
        <p:txBody>
          <a:bodyPr/>
          <a:lstStyle/>
          <a:p>
            <a:fld id="{7247E48A-B93D-4429-9AAD-6D160EA7DBA7}" type="slidenum">
              <a:rPr lang="en-GB" smtClean="0"/>
              <a:t>2</a:t>
            </a:fld>
            <a:endParaRPr lang="en-GB"/>
          </a:p>
        </p:txBody>
      </p:sp>
    </p:spTree>
    <p:extLst>
      <p:ext uri="{BB962C8B-B14F-4D97-AF65-F5344CB8AC3E}">
        <p14:creationId xmlns:p14="http://schemas.microsoft.com/office/powerpoint/2010/main" val="37787176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wmf"/><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77687" y="4464028"/>
            <a:ext cx="8348869" cy="1194650"/>
          </a:xfrm>
        </p:spPr>
        <p:txBody>
          <a:bodyPr wrap="none" anchor="t">
            <a:normAutofit/>
          </a:bodyPr>
          <a:lstStyle>
            <a:lvl1pPr algn="l" defTabSz="685800" rtl="0" eaLnBrk="1" latinLnBrk="0" hangingPunct="1">
              <a:lnSpc>
                <a:spcPct val="90000"/>
              </a:lnSpc>
              <a:spcBef>
                <a:spcPct val="0"/>
              </a:spcBef>
              <a:buNone/>
              <a:defRPr lang="en-US" sz="4400" b="0" kern="1200" dirty="0">
                <a:solidFill>
                  <a:srgbClr val="3D3D3C"/>
                </a:solidFill>
                <a:latin typeface="Arial" panose="020B0604020202020204" pitchFamily="34" charset="0"/>
                <a:ea typeface="+mj-ea"/>
                <a:cs typeface="+mj-cs"/>
              </a:defRPr>
            </a:lvl1pPr>
          </a:lstStyle>
          <a:p>
            <a:r>
              <a:rPr lang="en-US"/>
              <a:t>Click to edit Master title style</a:t>
            </a:r>
            <a:endParaRPr lang="en-US" dirty="0"/>
          </a:p>
        </p:txBody>
      </p:sp>
      <p:sp>
        <p:nvSpPr>
          <p:cNvPr id="3" name="Subtitle 2"/>
          <p:cNvSpPr>
            <a:spLocks noGrp="1"/>
          </p:cNvSpPr>
          <p:nvPr>
            <p:ph type="subTitle" idx="1"/>
          </p:nvPr>
        </p:nvSpPr>
        <p:spPr>
          <a:xfrm>
            <a:off x="377686" y="3829878"/>
            <a:ext cx="8348869" cy="618523"/>
          </a:xfrm>
        </p:spPr>
        <p:txBody>
          <a:bodyPr anchor="b">
            <a:normAutofit/>
          </a:bodyPr>
          <a:lstStyle>
            <a:lvl1pPr marL="0" indent="0" algn="l">
              <a:buNone/>
              <a:defRPr sz="2400" b="0">
                <a:solidFill>
                  <a:srgbClr val="3D3D3C"/>
                </a:solidFill>
                <a:latin typeface="Arial" panose="020B0604020202020204" pitchFamily="34" charset="0"/>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7" name="Date Placeholder 6"/>
          <p:cNvSpPr>
            <a:spLocks noGrp="1"/>
          </p:cNvSpPr>
          <p:nvPr>
            <p:ph type="dt" sz="half" idx="10"/>
          </p:nvPr>
        </p:nvSpPr>
        <p:spPr/>
        <p:txBody>
          <a:bodyPr/>
          <a:lstStyle/>
          <a:p>
            <a:pPr>
              <a:defRPr/>
            </a:pPr>
            <a:fld id="{111664F0-4563-4CBA-A6FA-DD2AEB7A5845}" type="datetime1">
              <a:rPr lang="en-US" smtClean="0"/>
              <a:t>5/9/26</a:t>
            </a:fld>
            <a:endParaRPr lang="en-GB"/>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410958870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userDrawn="1">
  <p:cSld name="1_Title Only">
    <p:spTree>
      <p:nvGrpSpPr>
        <p:cNvPr id="1" name=""/>
        <p:cNvGrpSpPr/>
        <p:nvPr/>
      </p:nvGrpSpPr>
      <p:grpSpPr>
        <a:xfrm>
          <a:off x="0" y="0"/>
          <a:ext cx="0" cy="0"/>
          <a:chOff x="0" y="0"/>
          <a:chExt cx="0" cy="0"/>
        </a:xfrm>
      </p:grpSpPr>
      <p:pic>
        <p:nvPicPr>
          <p:cNvPr id="6" name="Picture 5"/>
          <p:cNvPicPr>
            <a:picLocks noChangeAspect="1"/>
          </p:cNvPicPr>
          <p:nvPr userDrawn="1"/>
        </p:nvPicPr>
        <p:blipFill>
          <a:blip r:embed="rId2" cstate="print"/>
          <a:stretch>
            <a:fillRect/>
          </a:stretch>
        </p:blipFill>
        <p:spPr>
          <a:xfrm>
            <a:off x="6516216" y="5373216"/>
            <a:ext cx="2399435" cy="365792"/>
          </a:xfrm>
          <a:prstGeom prst="rect">
            <a:avLst/>
          </a:prstGeom>
        </p:spPr>
      </p:pic>
    </p:spTree>
    <p:extLst>
      <p:ext uri="{BB962C8B-B14F-4D97-AF65-F5344CB8AC3E}">
        <p14:creationId xmlns:p14="http://schemas.microsoft.com/office/powerpoint/2010/main" val="424196240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itleOnly">
  <p:cSld name="2_Title Only">
    <p:spTree>
      <p:nvGrpSpPr>
        <p:cNvPr id="1" name=""/>
        <p:cNvGrpSpPr/>
        <p:nvPr/>
      </p:nvGrpSpPr>
      <p:grpSpPr>
        <a:xfrm>
          <a:off x="0" y="0"/>
          <a:ext cx="0" cy="0"/>
          <a:chOff x="0" y="0"/>
          <a:chExt cx="0" cy="0"/>
        </a:xfrm>
      </p:grpSpPr>
      <p:sp>
        <p:nvSpPr>
          <p:cNvPr id="2" name="Title 1"/>
          <p:cNvSpPr>
            <a:spLocks noGrp="1"/>
          </p:cNvSpPr>
          <p:nvPr>
            <p:ph type="title"/>
          </p:nvPr>
        </p:nvSpPr>
        <p:spPr>
          <a:xfrm>
            <a:off x="347870" y="274638"/>
            <a:ext cx="8418443" cy="5818187"/>
          </a:xfrm>
        </p:spPr>
        <p:txBody>
          <a:bodyPr/>
          <a:lstStyle/>
          <a:p>
            <a:r>
              <a:rPr lang="en-US"/>
              <a:t>Click to edit Master title style</a:t>
            </a:r>
            <a:endParaRPr lang="en-GB" dirty="0"/>
          </a:p>
        </p:txBody>
      </p:sp>
      <p:sp>
        <p:nvSpPr>
          <p:cNvPr id="3" name="Date Placeholder 3"/>
          <p:cNvSpPr>
            <a:spLocks noGrp="1"/>
          </p:cNvSpPr>
          <p:nvPr>
            <p:ph type="dt" sz="half" idx="10"/>
          </p:nvPr>
        </p:nvSpPr>
        <p:spPr/>
        <p:txBody>
          <a:bodyPr/>
          <a:lstStyle>
            <a:lvl1pPr>
              <a:defRPr/>
            </a:lvl1pPr>
          </a:lstStyle>
          <a:p>
            <a:pPr>
              <a:defRPr/>
            </a:pPr>
            <a:fld id="{83CCE42A-0676-4517-9366-E955CB8CEB05}" type="datetime1">
              <a:rPr lang="en-US" smtClean="0">
                <a:solidFill>
                  <a:srgbClr val="000000">
                    <a:tint val="75000"/>
                  </a:srgbClr>
                </a:solidFill>
              </a:rPr>
              <a:t>5/9/26</a:t>
            </a:fld>
            <a:endParaRPr lang="en-GB">
              <a:solidFill>
                <a:srgbClr val="000000">
                  <a:tint val="75000"/>
                </a:srgbClr>
              </a:solidFill>
            </a:endParaRPr>
          </a:p>
        </p:txBody>
      </p:sp>
      <p:sp>
        <p:nvSpPr>
          <p:cNvPr id="4" name="Footer Placeholder 4"/>
          <p:cNvSpPr>
            <a:spLocks noGrp="1"/>
          </p:cNvSpPr>
          <p:nvPr>
            <p:ph type="ftr" sz="quarter" idx="11"/>
          </p:nvPr>
        </p:nvSpPr>
        <p:spPr/>
        <p:txBody>
          <a:bodyPr/>
          <a:lstStyle>
            <a:lvl1pPr>
              <a:defRPr/>
            </a:lvl1pPr>
          </a:lstStyle>
          <a:p>
            <a:pPr>
              <a:defRPr/>
            </a:pPr>
            <a:endParaRPr lang="en-GB">
              <a:solidFill>
                <a:srgbClr val="000000">
                  <a:tint val="75000"/>
                </a:srgbClr>
              </a:solidFill>
            </a:endParaRPr>
          </a:p>
        </p:txBody>
      </p:sp>
      <p:sp>
        <p:nvSpPr>
          <p:cNvPr id="5" name="Slide Number Placeholder 5"/>
          <p:cNvSpPr>
            <a:spLocks noGrp="1"/>
          </p:cNvSpPr>
          <p:nvPr>
            <p:ph type="sldNum" sz="quarter" idx="12"/>
          </p:nvPr>
        </p:nvSpPr>
        <p:spPr/>
        <p:txBody>
          <a:bodyPr/>
          <a:lstStyle>
            <a:lvl1pPr>
              <a:defRPr/>
            </a:lvl1pPr>
          </a:lstStyle>
          <a:p>
            <a:pPr>
              <a:defRPr/>
            </a:pPr>
            <a:fld id="{F5CF7FE0-638E-4F96-981B-CE47DB4E6266}" type="slidenum">
              <a:rPr lang="en-GB">
                <a:solidFill>
                  <a:srgbClr val="000000">
                    <a:tint val="75000"/>
                  </a:srgbClr>
                </a:solidFill>
              </a:rPr>
              <a:pPr>
                <a:defRPr/>
              </a:pPr>
              <a:t>‹#›</a:t>
            </a:fld>
            <a:endParaRPr lang="en-GB">
              <a:solidFill>
                <a:srgbClr val="000000">
                  <a:tint val="75000"/>
                </a:srgbClr>
              </a:solidFill>
            </a:endParaRPr>
          </a:p>
        </p:txBody>
      </p:sp>
    </p:spTree>
    <p:extLst>
      <p:ext uri="{BB962C8B-B14F-4D97-AF65-F5344CB8AC3E}">
        <p14:creationId xmlns:p14="http://schemas.microsoft.com/office/powerpoint/2010/main" val="233295219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Only" preserve="1">
  <p:cSld name="Just body text">
    <p:spTree>
      <p:nvGrpSpPr>
        <p:cNvPr id="1" name=""/>
        <p:cNvGrpSpPr/>
        <p:nvPr/>
      </p:nvGrpSpPr>
      <p:grpSpPr>
        <a:xfrm>
          <a:off x="0" y="0"/>
          <a:ext cx="0" cy="0"/>
          <a:chOff x="0" y="0"/>
          <a:chExt cx="0" cy="0"/>
        </a:xfrm>
      </p:grpSpPr>
      <p:sp>
        <p:nvSpPr>
          <p:cNvPr id="2" name="Title 1"/>
          <p:cNvSpPr>
            <a:spLocks noGrp="1"/>
          </p:cNvSpPr>
          <p:nvPr>
            <p:ph type="title"/>
          </p:nvPr>
        </p:nvSpPr>
        <p:spPr>
          <a:xfrm>
            <a:off x="347870" y="1455256"/>
            <a:ext cx="8418443" cy="674031"/>
          </a:xfrm>
        </p:spPr>
        <p:txBody>
          <a:bodyPr anchor="t" anchorCtr="0">
            <a:spAutoFit/>
          </a:bodyPr>
          <a:lstStyle/>
          <a:p>
            <a:r>
              <a:rPr lang="en-US"/>
              <a:t>Click to edit Master title style</a:t>
            </a:r>
            <a:endParaRPr lang="en-GB" dirty="0"/>
          </a:p>
        </p:txBody>
      </p:sp>
      <p:sp>
        <p:nvSpPr>
          <p:cNvPr id="3" name="Date Placeholder 3"/>
          <p:cNvSpPr>
            <a:spLocks noGrp="1"/>
          </p:cNvSpPr>
          <p:nvPr>
            <p:ph type="dt" sz="half" idx="10"/>
          </p:nvPr>
        </p:nvSpPr>
        <p:spPr/>
        <p:txBody>
          <a:bodyPr/>
          <a:lstStyle>
            <a:lvl1pPr>
              <a:defRPr/>
            </a:lvl1pPr>
          </a:lstStyle>
          <a:p>
            <a:pPr>
              <a:defRPr/>
            </a:pPr>
            <a:fld id="{83CCE42A-0676-4517-9366-E955CB8CEB05}" type="datetime1">
              <a:rPr lang="en-US" smtClean="0">
                <a:solidFill>
                  <a:srgbClr val="000000">
                    <a:tint val="75000"/>
                  </a:srgbClr>
                </a:solidFill>
              </a:rPr>
              <a:t>5/9/26</a:t>
            </a:fld>
            <a:endParaRPr lang="en-GB">
              <a:solidFill>
                <a:srgbClr val="000000">
                  <a:tint val="75000"/>
                </a:srgbClr>
              </a:solidFill>
            </a:endParaRPr>
          </a:p>
        </p:txBody>
      </p:sp>
      <p:sp>
        <p:nvSpPr>
          <p:cNvPr id="4" name="Footer Placeholder 4"/>
          <p:cNvSpPr>
            <a:spLocks noGrp="1"/>
          </p:cNvSpPr>
          <p:nvPr>
            <p:ph type="ftr" sz="quarter" idx="11"/>
          </p:nvPr>
        </p:nvSpPr>
        <p:spPr/>
        <p:txBody>
          <a:bodyPr/>
          <a:lstStyle>
            <a:lvl1pPr>
              <a:defRPr/>
            </a:lvl1pPr>
          </a:lstStyle>
          <a:p>
            <a:pPr>
              <a:defRPr/>
            </a:pPr>
            <a:endParaRPr lang="en-GB">
              <a:solidFill>
                <a:srgbClr val="000000">
                  <a:tint val="75000"/>
                </a:srgbClr>
              </a:solidFill>
            </a:endParaRPr>
          </a:p>
        </p:txBody>
      </p:sp>
      <p:sp>
        <p:nvSpPr>
          <p:cNvPr id="5" name="Slide Number Placeholder 5"/>
          <p:cNvSpPr>
            <a:spLocks noGrp="1"/>
          </p:cNvSpPr>
          <p:nvPr>
            <p:ph type="sldNum" sz="quarter" idx="12"/>
          </p:nvPr>
        </p:nvSpPr>
        <p:spPr>
          <a:xfrm>
            <a:off x="6738730" y="6356351"/>
            <a:ext cx="2057400" cy="365125"/>
          </a:xfrm>
        </p:spPr>
        <p:txBody>
          <a:bodyPr/>
          <a:lstStyle>
            <a:lvl1pPr>
              <a:defRPr/>
            </a:lvl1pPr>
          </a:lstStyle>
          <a:p>
            <a:pPr>
              <a:defRPr/>
            </a:pPr>
            <a:fld id="{F5CF7FE0-638E-4F96-981B-CE47DB4E6266}" type="slidenum">
              <a:rPr lang="en-GB">
                <a:solidFill>
                  <a:srgbClr val="000000">
                    <a:tint val="75000"/>
                  </a:srgbClr>
                </a:solidFill>
              </a:rPr>
              <a:pPr>
                <a:defRPr/>
              </a:pPr>
              <a:t>‹#›</a:t>
            </a:fld>
            <a:endParaRPr lang="en-GB">
              <a:solidFill>
                <a:srgbClr val="000000">
                  <a:tint val="75000"/>
                </a:srgbClr>
              </a:solidFill>
            </a:endParaRPr>
          </a:p>
        </p:txBody>
      </p:sp>
    </p:spTree>
    <p:extLst>
      <p:ext uri="{BB962C8B-B14F-4D97-AF65-F5344CB8AC3E}">
        <p14:creationId xmlns:p14="http://schemas.microsoft.com/office/powerpoint/2010/main" val="57211808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userDrawn="1">
  <p:cSld name="Songs Centred">
    <p:spTree>
      <p:nvGrpSpPr>
        <p:cNvPr id="1" name=""/>
        <p:cNvGrpSpPr/>
        <p:nvPr/>
      </p:nvGrpSpPr>
      <p:grpSpPr>
        <a:xfrm>
          <a:off x="0" y="0"/>
          <a:ext cx="0" cy="0"/>
          <a:chOff x="0" y="0"/>
          <a:chExt cx="0" cy="0"/>
        </a:xfrm>
      </p:grpSpPr>
      <p:sp>
        <p:nvSpPr>
          <p:cNvPr id="6" name="Rectangle 5"/>
          <p:cNvSpPr/>
          <p:nvPr userDrawn="1"/>
        </p:nvSpPr>
        <p:spPr>
          <a:xfrm>
            <a:off x="0" y="6301048"/>
            <a:ext cx="9144000" cy="556952"/>
          </a:xfrm>
          <a:prstGeom prst="rect">
            <a:avLst/>
          </a:prstGeom>
          <a:solidFill>
            <a:srgbClr val="3D3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latin typeface="Arial" panose="020B0604020202020204" pitchFamily="34" charset="0"/>
            </a:endParaRPr>
          </a:p>
        </p:txBody>
      </p:sp>
      <p:sp>
        <p:nvSpPr>
          <p:cNvPr id="2" name="Title 1"/>
          <p:cNvSpPr>
            <a:spLocks noGrp="1"/>
          </p:cNvSpPr>
          <p:nvPr>
            <p:ph type="title"/>
          </p:nvPr>
        </p:nvSpPr>
        <p:spPr>
          <a:xfrm>
            <a:off x="397566" y="516831"/>
            <a:ext cx="8348869" cy="674031"/>
          </a:xfrm>
        </p:spPr>
        <p:txBody>
          <a:bodyPr anchor="t" anchorCtr="0">
            <a:spAutoFit/>
          </a:bodyPr>
          <a:lstStyle>
            <a:lvl1pPr algn="ctr">
              <a:defRPr lang="en-US" sz="4200" b="0" kern="1200" dirty="0" smtClean="0">
                <a:ln w="6350">
                  <a:noFill/>
                </a:ln>
                <a:solidFill>
                  <a:srgbClr val="3D3D3C"/>
                </a:solidFill>
                <a:effectLst>
                  <a:glow>
                    <a:schemeClr val="bg1"/>
                  </a:glow>
                </a:effectLst>
                <a:latin typeface="Arial" panose="020B0604020202020204" pitchFamily="34" charset="0"/>
                <a:ea typeface="+mj-ea"/>
                <a:cs typeface="+mj-cs"/>
              </a:defRPr>
            </a:lvl1pPr>
          </a:lstStyle>
          <a:p>
            <a:r>
              <a:rPr lang="en-US"/>
              <a:t>Click to edit Master title style</a:t>
            </a:r>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4153463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userDrawn="1">
  <p:cSld name="Blank No Base Bar">
    <p:spTree>
      <p:nvGrpSpPr>
        <p:cNvPr id="1" name=""/>
        <p:cNvGrpSpPr/>
        <p:nvPr/>
      </p:nvGrpSpPr>
      <p:grpSpPr>
        <a:xfrm>
          <a:off x="0" y="0"/>
          <a:ext cx="0" cy="0"/>
          <a:chOff x="0" y="0"/>
          <a:chExt cx="0" cy="0"/>
        </a:xfrm>
      </p:grpSpPr>
      <p:sp>
        <p:nvSpPr>
          <p:cNvPr id="11" name="TextBox 10"/>
          <p:cNvSpPr txBox="1"/>
          <p:nvPr userDrawn="1"/>
        </p:nvSpPr>
        <p:spPr>
          <a:xfrm>
            <a:off x="934279" y="437315"/>
            <a:ext cx="7275443" cy="5724945"/>
          </a:xfrm>
          <a:prstGeom prst="rect">
            <a:avLst/>
          </a:prstGeom>
          <a:noFill/>
        </p:spPr>
        <p:txBody>
          <a:bodyPr wrap="square" rtlCol="0">
            <a:noAutofit/>
          </a:bodyPr>
          <a:lstStyle/>
          <a:p>
            <a:pPr algn="ctr"/>
            <a:endParaRPr lang="en-GB" sz="4200" dirty="0">
              <a:solidFill>
                <a:srgbClr val="3D3D3C"/>
              </a:solidFill>
              <a:latin typeface="Arial" panose="020B0604020202020204" pitchFamily="34" charset="0"/>
            </a:endParaRPr>
          </a:p>
        </p:txBody>
      </p:sp>
    </p:spTree>
    <p:extLst>
      <p:ext uri="{BB962C8B-B14F-4D97-AF65-F5344CB8AC3E}">
        <p14:creationId xmlns:p14="http://schemas.microsoft.com/office/powerpoint/2010/main" val="420261769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preserve="1" userDrawn="1">
  <p:cSld name="Custom Layout">
    <p:spTree>
      <p:nvGrpSpPr>
        <p:cNvPr id="1" name=""/>
        <p:cNvGrpSpPr/>
        <p:nvPr/>
      </p:nvGrpSpPr>
      <p:grpSpPr>
        <a:xfrm>
          <a:off x="0" y="0"/>
          <a:ext cx="0" cy="0"/>
          <a:chOff x="0" y="0"/>
          <a:chExt cx="0" cy="0"/>
        </a:xfrm>
      </p:grpSpPr>
      <p:pic>
        <p:nvPicPr>
          <p:cNvPr id="6" name="Picture 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477872" y="2059037"/>
            <a:ext cx="6188256" cy="2739926"/>
          </a:xfrm>
          <a:prstGeom prst="rect">
            <a:avLst/>
          </a:prstGeom>
        </p:spPr>
      </p:pic>
    </p:spTree>
    <p:extLst>
      <p:ext uri="{BB962C8B-B14F-4D97-AF65-F5344CB8AC3E}">
        <p14:creationId xmlns:p14="http://schemas.microsoft.com/office/powerpoint/2010/main" val="43222307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preserve="1" userDrawn="1">
  <p:cSld name="1_Custom Layout">
    <p:spTree>
      <p:nvGrpSpPr>
        <p:cNvPr id="1" name=""/>
        <p:cNvGrpSpPr/>
        <p:nvPr/>
      </p:nvGrpSpPr>
      <p:grpSpPr>
        <a:xfrm>
          <a:off x="0" y="0"/>
          <a:ext cx="0" cy="0"/>
          <a:chOff x="0" y="0"/>
          <a:chExt cx="0" cy="0"/>
        </a:xfrm>
      </p:grpSpPr>
      <p:pic>
        <p:nvPicPr>
          <p:cNvPr id="6" name="Picture 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477872" y="1373246"/>
            <a:ext cx="6188256" cy="2739926"/>
          </a:xfrm>
          <a:prstGeom prst="rect">
            <a:avLst/>
          </a:prstGeom>
        </p:spPr>
      </p:pic>
      <p:sp>
        <p:nvSpPr>
          <p:cNvPr id="3" name="Rectangle 2"/>
          <p:cNvSpPr/>
          <p:nvPr userDrawn="1"/>
        </p:nvSpPr>
        <p:spPr>
          <a:xfrm>
            <a:off x="0" y="6112565"/>
            <a:ext cx="9144000" cy="745435"/>
          </a:xfrm>
          <a:prstGeom prst="rect">
            <a:avLst/>
          </a:prstGeom>
          <a:solidFill>
            <a:srgbClr val="3D3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latin typeface="Arial" panose="020B0604020202020204" pitchFamily="34" charset="0"/>
            </a:endParaRPr>
          </a:p>
        </p:txBody>
      </p:sp>
      <p:pic>
        <p:nvPicPr>
          <p:cNvPr id="5" name="Picture 4"/>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 y="6207994"/>
            <a:ext cx="9144000" cy="577964"/>
          </a:xfrm>
          <a:prstGeom prst="rect">
            <a:avLst/>
          </a:prstGeom>
        </p:spPr>
      </p:pic>
    </p:spTree>
    <p:extLst>
      <p:ext uri="{BB962C8B-B14F-4D97-AF65-F5344CB8AC3E}">
        <p14:creationId xmlns:p14="http://schemas.microsoft.com/office/powerpoint/2010/main" val="159554271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380176" y="216041"/>
            <a:ext cx="6219408" cy="1325563"/>
          </a:xfrm>
        </p:spPr>
        <p:txBody>
          <a:bodyPr>
            <a:normAutofit/>
          </a:bodyPr>
          <a:lstStyle>
            <a:lvl1pPr>
              <a:defRPr sz="4200"/>
            </a:lvl1pPr>
          </a:lstStyle>
          <a:p>
            <a:r>
              <a:rPr lang="en-US"/>
              <a:t>Click to edit Master title style</a:t>
            </a:r>
            <a:endParaRPr lang="en-US" dirty="0"/>
          </a:p>
        </p:txBody>
      </p:sp>
      <p:sp>
        <p:nvSpPr>
          <p:cNvPr id="3" name="Content Placeholder 2"/>
          <p:cNvSpPr>
            <a:spLocks noGrp="1"/>
          </p:cNvSpPr>
          <p:nvPr>
            <p:ph idx="1"/>
          </p:nvPr>
        </p:nvSpPr>
        <p:spPr>
          <a:xfrm>
            <a:off x="392745" y="1646723"/>
            <a:ext cx="835369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fld id="{1E337A1B-CBE0-46EA-A71E-8E715F7007B1}" type="datetime1">
              <a:rPr lang="en-US" smtClean="0"/>
              <a:t>5/9/26</a:t>
            </a:fld>
            <a:endParaRPr lang="en-GB"/>
          </a:p>
        </p:txBody>
      </p:sp>
      <p:sp>
        <p:nvSpPr>
          <p:cNvPr id="5" name="Footer Placeholder 4"/>
          <p:cNvSpPr>
            <a:spLocks noGrp="1"/>
          </p:cNvSpPr>
          <p:nvPr>
            <p:ph type="ftr" sz="quarter" idx="11"/>
          </p:nvPr>
        </p:nvSpPr>
        <p:spPr/>
        <p:txBody>
          <a:bodyPr/>
          <a:lstStyle/>
          <a:p>
            <a:pPr>
              <a:defRPr/>
            </a:pPr>
            <a:endParaRPr lang="en-GB" dirty="0"/>
          </a:p>
        </p:txBody>
      </p:sp>
      <p:sp>
        <p:nvSpPr>
          <p:cNvPr id="6" name="Slide Number Placeholder 5"/>
          <p:cNvSpPr>
            <a:spLocks noGrp="1"/>
          </p:cNvSpPr>
          <p:nvPr>
            <p:ph type="sldNum" sz="quarter" idx="12"/>
          </p:nvPr>
        </p:nvSpPr>
        <p:spPr/>
        <p:txBody>
          <a:bodyPr/>
          <a:lstStyle>
            <a:lvl1pPr>
              <a:defRPr>
                <a:solidFill>
                  <a:schemeClr val="tx1">
                    <a:lumMod val="65000"/>
                  </a:schemeClr>
                </a:solidFill>
              </a:defRPr>
            </a:lvl1pPr>
          </a:lstStyle>
          <a:p>
            <a:fld id="{7D194DFD-B235-4DCD-A12E-3D2FCC86B21A}" type="slidenum">
              <a:rPr lang="en-GB" altLang="en-US" smtClean="0"/>
              <a:pPr/>
              <a:t>‹#›</a:t>
            </a:fld>
            <a:endParaRPr lang="en-GB" altLang="en-US" dirty="0"/>
          </a:p>
        </p:txBody>
      </p:sp>
    </p:spTree>
    <p:extLst>
      <p:ext uri="{BB962C8B-B14F-4D97-AF65-F5344CB8AC3E}">
        <p14:creationId xmlns:p14="http://schemas.microsoft.com/office/powerpoint/2010/main" val="3270748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7" name="Title 1"/>
          <p:cNvSpPr>
            <a:spLocks noGrp="1"/>
          </p:cNvSpPr>
          <p:nvPr>
            <p:ph type="ctrTitle"/>
          </p:nvPr>
        </p:nvSpPr>
        <p:spPr>
          <a:xfrm>
            <a:off x="377687" y="4464027"/>
            <a:ext cx="8348870" cy="1223597"/>
          </a:xfrm>
        </p:spPr>
        <p:txBody>
          <a:bodyPr wrap="none" anchor="t">
            <a:normAutofit/>
          </a:bodyPr>
          <a:lstStyle>
            <a:lvl1pPr algn="l">
              <a:defRPr sz="4200" b="0" spc="-225">
                <a:solidFill>
                  <a:srgbClr val="3D3D3C"/>
                </a:solidFill>
                <a:effectLst/>
                <a:latin typeface="Arial" panose="020B0604020202020204" pitchFamily="34" charset="0"/>
              </a:defRPr>
            </a:lvl1pPr>
          </a:lstStyle>
          <a:p>
            <a:r>
              <a:rPr lang="en-US"/>
              <a:t>Click to edit Master title style</a:t>
            </a:r>
            <a:endParaRPr lang="en-US" dirty="0"/>
          </a:p>
        </p:txBody>
      </p:sp>
      <p:sp>
        <p:nvSpPr>
          <p:cNvPr id="8" name="Subtitle 2"/>
          <p:cNvSpPr>
            <a:spLocks noGrp="1"/>
          </p:cNvSpPr>
          <p:nvPr>
            <p:ph type="subTitle" idx="1"/>
          </p:nvPr>
        </p:nvSpPr>
        <p:spPr>
          <a:xfrm>
            <a:off x="377687" y="3829878"/>
            <a:ext cx="8348870" cy="632792"/>
          </a:xfrm>
        </p:spPr>
        <p:txBody>
          <a:bodyPr anchor="b">
            <a:normAutofit/>
          </a:bodyPr>
          <a:lstStyle>
            <a:lvl1pPr marL="0" indent="0" algn="l">
              <a:buNone/>
              <a:defRPr sz="2400" b="0">
                <a:solidFill>
                  <a:srgbClr val="3D3D3C"/>
                </a:solidFill>
                <a:latin typeface="Arial" panose="020B0604020202020204" pitchFamily="34" charset="0"/>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pPr>
              <a:defRPr/>
            </a:pPr>
            <a:fld id="{C162092E-3F2F-44A3-A6A9-A1C0D15FA81F}" type="datetime1">
              <a:rPr lang="en-US" smtClean="0"/>
              <a:t>5/9/26</a:t>
            </a:fld>
            <a:endParaRPr lang="en-GB"/>
          </a:p>
        </p:txBody>
      </p:sp>
      <p:sp>
        <p:nvSpPr>
          <p:cNvPr id="5" name="Footer Placeholder 4"/>
          <p:cNvSpPr>
            <a:spLocks noGrp="1"/>
          </p:cNvSpPr>
          <p:nvPr>
            <p:ph type="ftr" sz="quarter" idx="11"/>
          </p:nvPr>
        </p:nvSpPr>
        <p:spPr/>
        <p:txBody>
          <a:bodyPr/>
          <a:lstStyle/>
          <a:p>
            <a:pPr>
              <a:defRPr/>
            </a:pPr>
            <a:endParaRPr lang="en-GB"/>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13248538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390115" y="245858"/>
            <a:ext cx="6219408" cy="1325563"/>
          </a:xfrm>
        </p:spPr>
        <p:txBody>
          <a:bodyPr/>
          <a:lstStyle/>
          <a:p>
            <a:r>
              <a:rPr lang="en-US"/>
              <a:t>Click to edit Master title style</a:t>
            </a:r>
            <a:endParaRPr lang="en-US" dirty="0"/>
          </a:p>
        </p:txBody>
      </p:sp>
      <p:sp>
        <p:nvSpPr>
          <p:cNvPr id="3" name="Content Placeholder 2"/>
          <p:cNvSpPr>
            <a:spLocks noGrp="1"/>
          </p:cNvSpPr>
          <p:nvPr>
            <p:ph sz="half" idx="1"/>
          </p:nvPr>
        </p:nvSpPr>
        <p:spPr>
          <a:xfrm>
            <a:off x="392745" y="1825625"/>
            <a:ext cx="4128578"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590795" y="1825625"/>
            <a:ext cx="4135762"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pPr>
              <a:defRPr/>
            </a:pPr>
            <a:fld id="{4DB5D60A-0BB5-41B8-9502-D2606D9A91BE}" type="datetime1">
              <a:rPr lang="en-US" smtClean="0"/>
              <a:t>5/9/26</a:t>
            </a:fld>
            <a:endParaRPr lang="en-GB"/>
          </a:p>
        </p:txBody>
      </p:sp>
      <p:sp>
        <p:nvSpPr>
          <p:cNvPr id="6" name="Footer Placeholder 5"/>
          <p:cNvSpPr>
            <a:spLocks noGrp="1"/>
          </p:cNvSpPr>
          <p:nvPr>
            <p:ph type="ftr" sz="quarter" idx="11"/>
          </p:nvPr>
        </p:nvSpPr>
        <p:spPr/>
        <p:txBody>
          <a:bodyPr/>
          <a:lstStyle/>
          <a:p>
            <a:pPr>
              <a:defRPr/>
            </a:pPr>
            <a:endParaRPr lang="en-GB"/>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1895114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97565" y="245858"/>
            <a:ext cx="6261652"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402683" y="1561895"/>
            <a:ext cx="4047927" cy="823912"/>
          </a:xfrm>
        </p:spPr>
        <p:txBody>
          <a:bodyPr anchor="b">
            <a:normAutofit/>
          </a:bodyPr>
          <a:lstStyle>
            <a:lvl1pPr marL="0" indent="0">
              <a:buNone/>
              <a:defRPr sz="2400" b="1">
                <a:solidFill>
                  <a:srgbClr val="3D3D3C"/>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402683" y="2385807"/>
            <a:ext cx="404792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90185" y="1561895"/>
            <a:ext cx="4056250" cy="823912"/>
          </a:xfrm>
        </p:spPr>
        <p:txBody>
          <a:bodyPr vert="horz" lIns="91440" tIns="45720" rIns="91440" bIns="45720" rtlCol="0" anchor="b">
            <a:normAutofit/>
          </a:bodyPr>
          <a:lstStyle>
            <a:lvl1pPr>
              <a:buNone/>
              <a:defRPr lang="en-US" sz="2400" b="1">
                <a:solidFill>
                  <a:srgbClr val="3D3D3C"/>
                </a:solidFill>
              </a:defRPr>
            </a:lvl1pPr>
          </a:lstStyle>
          <a:p>
            <a:pPr marL="0" lvl="0" indent="0">
              <a:buNone/>
            </a:pPr>
            <a:r>
              <a:rPr lang="en-US"/>
              <a:t>Click to edit Master text styles</a:t>
            </a:r>
          </a:p>
        </p:txBody>
      </p:sp>
      <p:sp>
        <p:nvSpPr>
          <p:cNvPr id="6" name="Content Placeholder 5"/>
          <p:cNvSpPr>
            <a:spLocks noGrp="1"/>
          </p:cNvSpPr>
          <p:nvPr>
            <p:ph sz="quarter" idx="4"/>
          </p:nvPr>
        </p:nvSpPr>
        <p:spPr>
          <a:xfrm>
            <a:off x="4690185" y="2385807"/>
            <a:ext cx="405625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pPr>
              <a:defRPr/>
            </a:pPr>
            <a:fld id="{89402332-ED9C-4E44-8BDC-FDC2196864A7}" type="datetime1">
              <a:rPr lang="en-US" smtClean="0"/>
              <a:t>5/9/26</a:t>
            </a:fld>
            <a:endParaRPr lang="en-GB"/>
          </a:p>
        </p:txBody>
      </p:sp>
      <p:sp>
        <p:nvSpPr>
          <p:cNvPr id="8" name="Footer Placeholder 7"/>
          <p:cNvSpPr>
            <a:spLocks noGrp="1"/>
          </p:cNvSpPr>
          <p:nvPr>
            <p:ph type="ftr" sz="quarter" idx="11"/>
          </p:nvPr>
        </p:nvSpPr>
        <p:spPr/>
        <p:txBody>
          <a:bodyPr/>
          <a:lstStyle/>
          <a:p>
            <a:pPr>
              <a:defRPr/>
            </a:pPr>
            <a:endParaRPr lang="en-GB"/>
          </a:p>
        </p:txBody>
      </p:sp>
      <p:sp>
        <p:nvSpPr>
          <p:cNvPr id="9" name="Slide Number Placeholder 8"/>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2519760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367748" y="516831"/>
            <a:ext cx="6221895" cy="785195"/>
          </a:xfrm>
        </p:spPr>
        <p:txBody>
          <a:bodyPr anchor="t" anchorCtr="0">
            <a:normAutofit/>
          </a:bodyPr>
          <a:lstStyle>
            <a:lvl1pPr algn="l">
              <a:defRPr lang="en-US" sz="4200" b="0" kern="1200" dirty="0" smtClean="0">
                <a:ln w="6350">
                  <a:noFill/>
                </a:ln>
                <a:solidFill>
                  <a:srgbClr val="3D3D3C"/>
                </a:solidFill>
                <a:effectLst>
                  <a:glow>
                    <a:schemeClr val="bg1"/>
                  </a:glow>
                </a:effectLst>
                <a:latin typeface="Arial" panose="020B0604020202020204" pitchFamily="34" charset="0"/>
                <a:ea typeface="+mj-ea"/>
                <a:cs typeface="+mj-cs"/>
              </a:defRPr>
            </a:lvl1pPr>
          </a:lstStyle>
          <a:p>
            <a:r>
              <a:rPr lang="en-US"/>
              <a:t>Click to edit Master title style</a:t>
            </a:r>
            <a:endParaRPr lang="en-US" dirty="0"/>
          </a:p>
        </p:txBody>
      </p:sp>
      <p:sp>
        <p:nvSpPr>
          <p:cNvPr id="3" name="Date Placeholder 2"/>
          <p:cNvSpPr>
            <a:spLocks noGrp="1"/>
          </p:cNvSpPr>
          <p:nvPr>
            <p:ph type="dt" sz="half" idx="10"/>
          </p:nvPr>
        </p:nvSpPr>
        <p:spPr/>
        <p:txBody>
          <a:bodyPr/>
          <a:lstStyle/>
          <a:p>
            <a:pPr>
              <a:defRPr/>
            </a:pPr>
            <a:fld id="{FA1EC06F-19BF-4C31-8E25-977409355A5E}" type="datetime1">
              <a:rPr lang="en-US" smtClean="0"/>
              <a:t>5/9/26</a:t>
            </a:fld>
            <a:endParaRPr lang="en-GB"/>
          </a:p>
        </p:txBody>
      </p:sp>
      <p:sp>
        <p:nvSpPr>
          <p:cNvPr id="4" name="Footer Placeholder 3"/>
          <p:cNvSpPr>
            <a:spLocks noGrp="1"/>
          </p:cNvSpPr>
          <p:nvPr>
            <p:ph type="ftr" sz="quarter" idx="11"/>
          </p:nvPr>
        </p:nvSpPr>
        <p:spPr/>
        <p:txBody>
          <a:bodyPr/>
          <a:lstStyle/>
          <a:p>
            <a:pPr>
              <a:defRPr/>
            </a:pPr>
            <a:endParaRPr lang="en-GB"/>
          </a:p>
        </p:txBody>
      </p:sp>
      <p:sp>
        <p:nvSpPr>
          <p:cNvPr id="5" name="Slide Number Placeholder 4"/>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78468617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DA9AD27F-BFEF-4636-92C8-76AE31339A19}" type="datetime1">
              <a:rPr lang="en-US" smtClean="0"/>
              <a:t>5/9/26</a:t>
            </a:fld>
            <a:endParaRPr lang="en-GB"/>
          </a:p>
        </p:txBody>
      </p:sp>
      <p:sp>
        <p:nvSpPr>
          <p:cNvPr id="3" name="Footer Placeholder 2"/>
          <p:cNvSpPr>
            <a:spLocks noGrp="1"/>
          </p:cNvSpPr>
          <p:nvPr>
            <p:ph type="ftr" sz="quarter" idx="11"/>
          </p:nvPr>
        </p:nvSpPr>
        <p:spPr/>
        <p:txBody>
          <a:bodyPr/>
          <a:lstStyle/>
          <a:p>
            <a:pPr>
              <a:defRPr/>
            </a:pPr>
            <a:endParaRPr lang="en-GB"/>
          </a:p>
        </p:txBody>
      </p:sp>
      <p:sp>
        <p:nvSpPr>
          <p:cNvPr id="4" name="Slide Number Placeholder 3"/>
          <p:cNvSpPr>
            <a:spLocks noGrp="1"/>
          </p:cNvSpPr>
          <p:nvPr>
            <p:ph type="sldNum" sz="quarter" idx="12"/>
          </p:nvPr>
        </p:nvSpPr>
        <p:spPr/>
        <p:txBody>
          <a:bodyPr/>
          <a:lstStyle>
            <a:lvl1pPr>
              <a:defRPr>
                <a:solidFill>
                  <a:schemeClr val="tx1">
                    <a:lumMod val="65000"/>
                  </a:schemeClr>
                </a:solidFill>
              </a:defRPr>
            </a:lvl1pPr>
          </a:lstStyle>
          <a:p>
            <a:fld id="{9BC2D040-2D5F-40EB-B6C8-5D6F836E7514}" type="slidenum">
              <a:rPr lang="en-GB" altLang="en-US" smtClean="0"/>
              <a:pPr/>
              <a:t>‹#›</a:t>
            </a:fld>
            <a:endParaRPr lang="en-GB" altLang="en-US" dirty="0"/>
          </a:p>
        </p:txBody>
      </p:sp>
    </p:spTree>
    <p:extLst>
      <p:ext uri="{BB962C8B-B14F-4D97-AF65-F5344CB8AC3E}">
        <p14:creationId xmlns:p14="http://schemas.microsoft.com/office/powerpoint/2010/main" val="39273782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1_Blank">
    <p:spTree>
      <p:nvGrpSpPr>
        <p:cNvPr id="1" name=""/>
        <p:cNvGrpSpPr/>
        <p:nvPr/>
      </p:nvGrpSpPr>
      <p:grpSpPr>
        <a:xfrm>
          <a:off x="0" y="0"/>
          <a:ext cx="0" cy="0"/>
          <a:chOff x="0" y="0"/>
          <a:chExt cx="0" cy="0"/>
        </a:xfrm>
      </p:grpSpPr>
      <p:sp>
        <p:nvSpPr>
          <p:cNvPr id="5" name="Picture Placeholder 2"/>
          <p:cNvSpPr>
            <a:spLocks noGrp="1" noChangeAspect="1"/>
          </p:cNvSpPr>
          <p:nvPr>
            <p:ph type="pic" idx="15" hasCustomPrompt="1"/>
          </p:nvPr>
        </p:nvSpPr>
        <p:spPr>
          <a:xfrm>
            <a:off x="402718" y="310329"/>
            <a:ext cx="5352040" cy="3699033"/>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200">
                <a:effectLst/>
              </a:defRPr>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en-US" dirty="0"/>
              <a:t>Click icon to add picture from Prayer Focus church</a:t>
            </a:r>
          </a:p>
        </p:txBody>
      </p:sp>
      <p:sp>
        <p:nvSpPr>
          <p:cNvPr id="8" name="Subtitle 2"/>
          <p:cNvSpPr>
            <a:spLocks noGrp="1"/>
          </p:cNvSpPr>
          <p:nvPr>
            <p:ph type="subTitle" idx="1" hasCustomPrompt="1"/>
          </p:nvPr>
        </p:nvSpPr>
        <p:spPr>
          <a:xfrm>
            <a:off x="417443" y="3790122"/>
            <a:ext cx="8348870" cy="632792"/>
          </a:xfrm>
        </p:spPr>
        <p:txBody>
          <a:bodyPr anchor="b">
            <a:normAutofit/>
          </a:bodyPr>
          <a:lstStyle>
            <a:lvl1pPr marL="0" indent="0" algn="l">
              <a:buNone/>
              <a:defRPr sz="2400" b="1">
                <a:solidFill>
                  <a:srgbClr val="3D3D3C"/>
                </a:solidFill>
                <a:latin typeface="Arial" panose="020B0604020202020204" pitchFamily="34" charset="0"/>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dirty="0"/>
              <a:t>Prayer Focus: Click to edit name of church</a:t>
            </a:r>
          </a:p>
        </p:txBody>
      </p:sp>
      <p:sp>
        <p:nvSpPr>
          <p:cNvPr id="12" name="Title 1"/>
          <p:cNvSpPr>
            <a:spLocks noGrp="1"/>
          </p:cNvSpPr>
          <p:nvPr>
            <p:ph type="title" hasCustomPrompt="1"/>
          </p:nvPr>
        </p:nvSpPr>
        <p:spPr>
          <a:xfrm>
            <a:off x="556591" y="4432854"/>
            <a:ext cx="8219661" cy="1769163"/>
          </a:xfrm>
        </p:spPr>
        <p:txBody>
          <a:bodyPr anchor="t" anchorCtr="0">
            <a:noAutofit/>
          </a:bodyPr>
          <a:lstStyle>
            <a:lvl1pPr algn="l">
              <a:defRPr lang="en-US" sz="3200" b="0" kern="1200" dirty="0">
                <a:solidFill>
                  <a:srgbClr val="3D3D3C"/>
                </a:solidFill>
                <a:latin typeface="Arial" panose="020B0604020202020204" pitchFamily="34" charset="0"/>
                <a:ea typeface="+mn-ea"/>
                <a:cs typeface="+mn-cs"/>
              </a:defRPr>
            </a:lvl1pPr>
          </a:lstStyle>
          <a:p>
            <a:r>
              <a:rPr lang="en-US" dirty="0"/>
              <a:t>Click to edit prayer point(s)</a:t>
            </a:r>
          </a:p>
        </p:txBody>
      </p:sp>
      <p:pic>
        <p:nvPicPr>
          <p:cNvPr id="13" name="Picture 12"/>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 y="6287506"/>
            <a:ext cx="9144000" cy="577964"/>
          </a:xfrm>
          <a:prstGeom prst="rect">
            <a:avLst/>
          </a:prstGeom>
        </p:spPr>
      </p:pic>
    </p:spTree>
    <p:extLst>
      <p:ext uri="{BB962C8B-B14F-4D97-AF65-F5344CB8AC3E}">
        <p14:creationId xmlns:p14="http://schemas.microsoft.com/office/powerpoint/2010/main" val="38496405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30" name="Title 1"/>
          <p:cNvSpPr>
            <a:spLocks noGrp="1"/>
          </p:cNvSpPr>
          <p:nvPr>
            <p:ph type="title"/>
          </p:nvPr>
        </p:nvSpPr>
        <p:spPr>
          <a:xfrm>
            <a:off x="357810" y="216041"/>
            <a:ext cx="6301408" cy="1325563"/>
          </a:xfrm>
        </p:spPr>
        <p:txBody>
          <a:bodyPr/>
          <a:lstStyle/>
          <a:p>
            <a:r>
              <a:rPr lang="en-US"/>
              <a:t>Click to edit Master title style</a:t>
            </a:r>
            <a:endParaRPr lang="en-US" dirty="0"/>
          </a:p>
        </p:txBody>
      </p:sp>
      <p:sp>
        <p:nvSpPr>
          <p:cNvPr id="19" name="Text Placeholder 2"/>
          <p:cNvSpPr>
            <a:spLocks noGrp="1"/>
          </p:cNvSpPr>
          <p:nvPr>
            <p:ph type="body" idx="1"/>
          </p:nvPr>
        </p:nvSpPr>
        <p:spPr>
          <a:xfrm>
            <a:off x="999064" y="4297503"/>
            <a:ext cx="2205038" cy="576262"/>
          </a:xfrm>
        </p:spPr>
        <p:txBody>
          <a:bodyPr anchor="b">
            <a:noAutofit/>
          </a:bodyPr>
          <a:lstStyle>
            <a:lvl1pPr marL="0" indent="0">
              <a:buNone/>
              <a:defRPr sz="1800" b="0">
                <a:solidFill>
                  <a:srgbClr val="3D3D3C"/>
                </a:solidFill>
                <a:effectLst/>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20" name="Picture Placeholder 2"/>
          <p:cNvSpPr>
            <a:spLocks noGrp="1" noChangeAspect="1"/>
          </p:cNvSpPr>
          <p:nvPr>
            <p:ph type="pic" idx="15"/>
          </p:nvPr>
        </p:nvSpPr>
        <p:spPr>
          <a:xfrm>
            <a:off x="999064" y="2256354"/>
            <a:ext cx="2205038"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200">
                <a:effectLst/>
              </a:defRPr>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en-US"/>
              <a:t>Click icon to add picture</a:t>
            </a:r>
            <a:endParaRPr lang="en-US" dirty="0"/>
          </a:p>
        </p:txBody>
      </p:sp>
      <p:sp>
        <p:nvSpPr>
          <p:cNvPr id="21" name="Text Placeholder 3"/>
          <p:cNvSpPr>
            <a:spLocks noGrp="1"/>
          </p:cNvSpPr>
          <p:nvPr>
            <p:ph type="body" sz="half" idx="18"/>
          </p:nvPr>
        </p:nvSpPr>
        <p:spPr>
          <a:xfrm>
            <a:off x="999064" y="4873766"/>
            <a:ext cx="2205038" cy="659189"/>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22" name="Text Placeholder 4"/>
          <p:cNvSpPr>
            <a:spLocks noGrp="1"/>
          </p:cNvSpPr>
          <p:nvPr>
            <p:ph type="body" sz="quarter" idx="3"/>
          </p:nvPr>
        </p:nvSpPr>
        <p:spPr>
          <a:xfrm>
            <a:off x="3426748" y="4297503"/>
            <a:ext cx="2197894" cy="576262"/>
          </a:xfrm>
        </p:spPr>
        <p:txBody>
          <a:bodyPr anchor="b">
            <a:noAutofit/>
          </a:bodyPr>
          <a:lstStyle>
            <a:lvl1pPr marL="0" indent="0">
              <a:buNone/>
              <a:defRPr sz="1800" b="0">
                <a:solidFill>
                  <a:srgbClr val="3D3D3C"/>
                </a:solidFill>
                <a:effectLst/>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23" name="Picture Placeholder 2"/>
          <p:cNvSpPr>
            <a:spLocks noGrp="1" noChangeAspect="1"/>
          </p:cNvSpPr>
          <p:nvPr>
            <p:ph type="pic" idx="21"/>
          </p:nvPr>
        </p:nvSpPr>
        <p:spPr>
          <a:xfrm>
            <a:off x="3426747" y="2256354"/>
            <a:ext cx="2197894"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200">
                <a:effectLst/>
              </a:defRPr>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en-US"/>
              <a:t>Click icon to add picture</a:t>
            </a:r>
            <a:endParaRPr lang="en-US" dirty="0"/>
          </a:p>
        </p:txBody>
      </p:sp>
      <p:sp>
        <p:nvSpPr>
          <p:cNvPr id="24" name="Text Placeholder 3"/>
          <p:cNvSpPr>
            <a:spLocks noGrp="1"/>
          </p:cNvSpPr>
          <p:nvPr>
            <p:ph type="body" sz="half" idx="19"/>
          </p:nvPr>
        </p:nvSpPr>
        <p:spPr>
          <a:xfrm>
            <a:off x="3425733" y="4873765"/>
            <a:ext cx="2200805" cy="659189"/>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25" name="Text Placeholder 4"/>
          <p:cNvSpPr>
            <a:spLocks noGrp="1"/>
          </p:cNvSpPr>
          <p:nvPr>
            <p:ph type="body" sz="quarter" idx="13"/>
          </p:nvPr>
        </p:nvSpPr>
        <p:spPr>
          <a:xfrm>
            <a:off x="5853242" y="4297503"/>
            <a:ext cx="2199085" cy="576262"/>
          </a:xfrm>
        </p:spPr>
        <p:txBody>
          <a:bodyPr anchor="b">
            <a:noAutofit/>
          </a:bodyPr>
          <a:lstStyle>
            <a:lvl1pPr marL="0" indent="0">
              <a:buNone/>
              <a:defRPr sz="1800" b="0">
                <a:solidFill>
                  <a:srgbClr val="3D3D3C"/>
                </a:solidFill>
                <a:effectLst/>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26" name="Picture Placeholder 2"/>
          <p:cNvSpPr>
            <a:spLocks noGrp="1" noChangeAspect="1"/>
          </p:cNvSpPr>
          <p:nvPr>
            <p:ph type="pic" idx="22"/>
          </p:nvPr>
        </p:nvSpPr>
        <p:spPr>
          <a:xfrm>
            <a:off x="5853241" y="2256354"/>
            <a:ext cx="219908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200">
                <a:effectLst/>
              </a:defRPr>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en-US"/>
              <a:t>Click icon to add picture</a:t>
            </a:r>
            <a:endParaRPr lang="en-US" dirty="0"/>
          </a:p>
        </p:txBody>
      </p:sp>
      <p:sp>
        <p:nvSpPr>
          <p:cNvPr id="27" name="Text Placeholder 3"/>
          <p:cNvSpPr>
            <a:spLocks noGrp="1"/>
          </p:cNvSpPr>
          <p:nvPr>
            <p:ph type="body" sz="half" idx="20"/>
          </p:nvPr>
        </p:nvSpPr>
        <p:spPr>
          <a:xfrm>
            <a:off x="5853148" y="4873763"/>
            <a:ext cx="2201998" cy="659189"/>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3" name="Date Placeholder 2"/>
          <p:cNvSpPr>
            <a:spLocks noGrp="1"/>
          </p:cNvSpPr>
          <p:nvPr>
            <p:ph type="dt" sz="half" idx="10"/>
          </p:nvPr>
        </p:nvSpPr>
        <p:spPr/>
        <p:txBody>
          <a:bodyPr/>
          <a:lstStyle/>
          <a:p>
            <a:pPr>
              <a:defRPr/>
            </a:pPr>
            <a:fld id="{A4ED95A0-587E-44C4-8551-E475C85EC0D1}" type="datetime1">
              <a:rPr lang="en-US" smtClean="0"/>
              <a:t>5/9/26</a:t>
            </a:fld>
            <a:endParaRPr lang="en-GB"/>
          </a:p>
        </p:txBody>
      </p:sp>
      <p:sp>
        <p:nvSpPr>
          <p:cNvPr id="4" name="Footer Placeholder 3"/>
          <p:cNvSpPr>
            <a:spLocks noGrp="1"/>
          </p:cNvSpPr>
          <p:nvPr>
            <p:ph type="ftr" sz="quarter" idx="11"/>
          </p:nvPr>
        </p:nvSpPr>
        <p:spPr/>
        <p:txBody>
          <a:bodyPr/>
          <a:lstStyle/>
          <a:p>
            <a:pPr>
              <a:defRPr/>
            </a:pPr>
            <a:endParaRPr lang="en-GB"/>
          </a:p>
        </p:txBody>
      </p:sp>
      <p:sp>
        <p:nvSpPr>
          <p:cNvPr id="5" name="Slide Number Placeholder 4"/>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8437159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wmf"/><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8">
            <a:lum/>
          </a:blip>
          <a:srcRect/>
          <a:stretch>
            <a:fillRect/>
          </a:stretch>
        </a:blipFill>
        <a:effectLst/>
      </p:bgPr>
    </p:bg>
    <p:spTree>
      <p:nvGrpSpPr>
        <p:cNvPr id="1" name=""/>
        <p:cNvGrpSpPr/>
        <p:nvPr/>
      </p:nvGrpSpPr>
      <p:grpSpPr>
        <a:xfrm>
          <a:off x="0" y="0"/>
          <a:ext cx="0" cy="0"/>
          <a:chOff x="0" y="0"/>
          <a:chExt cx="0" cy="0"/>
        </a:xfrm>
      </p:grpSpPr>
      <p:sp>
        <p:nvSpPr>
          <p:cNvPr id="7" name="Rectangle 6"/>
          <p:cNvSpPr/>
          <p:nvPr/>
        </p:nvSpPr>
        <p:spPr>
          <a:xfrm>
            <a:off x="0" y="6301048"/>
            <a:ext cx="9144000" cy="556952"/>
          </a:xfrm>
          <a:prstGeom prst="rect">
            <a:avLst/>
          </a:prstGeom>
          <a:solidFill>
            <a:srgbClr val="3D3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latin typeface="Arial" panose="020B0604020202020204" pitchFamily="34" charset="0"/>
            </a:endParaRPr>
          </a:p>
        </p:txBody>
      </p:sp>
      <p:sp>
        <p:nvSpPr>
          <p:cNvPr id="2" name="Title Placeholder 1"/>
          <p:cNvSpPr>
            <a:spLocks noGrp="1"/>
          </p:cNvSpPr>
          <p:nvPr>
            <p:ph type="title"/>
          </p:nvPr>
        </p:nvSpPr>
        <p:spPr>
          <a:xfrm>
            <a:off x="390115" y="245858"/>
            <a:ext cx="6219408"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402684" y="1646723"/>
            <a:ext cx="8353690" cy="4351338"/>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390114" y="6356351"/>
            <a:ext cx="2057400" cy="365125"/>
          </a:xfrm>
          <a:prstGeom prst="rect">
            <a:avLst/>
          </a:prstGeom>
        </p:spPr>
        <p:txBody>
          <a:bodyPr vert="horz" lIns="91440" tIns="45720" rIns="91440" bIns="45720" rtlCol="0" anchor="ctr"/>
          <a:lstStyle>
            <a:lvl1pPr algn="l">
              <a:defRPr sz="900">
                <a:solidFill>
                  <a:schemeClr val="tx1">
                    <a:lumMod val="65000"/>
                  </a:schemeClr>
                </a:solidFill>
                <a:latin typeface="Arial" panose="020B0604020202020204" pitchFamily="34" charset="0"/>
              </a:defRPr>
            </a:lvl1pPr>
          </a:lstStyle>
          <a:p>
            <a:fld id="{3DD79EEF-EDA5-4B0F-95F6-036D878614DA}" type="datetime1">
              <a:rPr lang="en-US" smtClean="0"/>
              <a:pPr/>
              <a:t>5/9/26</a:t>
            </a:fld>
            <a:endParaRPr lang="en-GB"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lumMod val="65000"/>
                  </a:schemeClr>
                </a:solidFill>
                <a:latin typeface="Arial" panose="020B0604020202020204" pitchFamily="34" charset="0"/>
              </a:defRPr>
            </a:lvl1pPr>
          </a:lstStyle>
          <a:p>
            <a:endParaRPr lang="en-GB" dirty="0"/>
          </a:p>
        </p:txBody>
      </p:sp>
      <p:sp>
        <p:nvSpPr>
          <p:cNvPr id="6" name="Slide Number Placeholder 5"/>
          <p:cNvSpPr>
            <a:spLocks noGrp="1"/>
          </p:cNvSpPr>
          <p:nvPr>
            <p:ph type="sldNum" sz="quarter" idx="4"/>
          </p:nvPr>
        </p:nvSpPr>
        <p:spPr>
          <a:xfrm>
            <a:off x="6698974" y="6356351"/>
            <a:ext cx="2057400" cy="365125"/>
          </a:xfrm>
          <a:prstGeom prst="rect">
            <a:avLst/>
          </a:prstGeom>
        </p:spPr>
        <p:txBody>
          <a:bodyPr vert="horz" lIns="91440" tIns="45720" rIns="91440" bIns="45720" rtlCol="0" anchor="ctr"/>
          <a:lstStyle>
            <a:lvl1pPr algn="r">
              <a:defRPr sz="900">
                <a:solidFill>
                  <a:schemeClr val="tx1">
                    <a:lumMod val="65000"/>
                  </a:schemeClr>
                </a:solidFill>
                <a:latin typeface="Arial" panose="020B0604020202020204" pitchFamily="34" charset="0"/>
              </a:defRPr>
            </a:lvl1pPr>
          </a:lstStyle>
          <a:p>
            <a:fld id="{8469DAC7-2BB9-4049-AE2F-D750F07B8F8C}" type="slidenum">
              <a:rPr lang="en-GB" smtClean="0"/>
              <a:pPr/>
              <a:t>‹#›</a:t>
            </a:fld>
            <a:endParaRPr lang="en-GB" dirty="0"/>
          </a:p>
        </p:txBody>
      </p:sp>
      <p:pic>
        <p:nvPicPr>
          <p:cNvPr id="10" name="Picture 9"/>
          <p:cNvPicPr>
            <a:picLocks noChangeAspect="1"/>
          </p:cNvPicPr>
          <p:nvPr/>
        </p:nvPicPr>
        <p:blipFill>
          <a:blip r:embed="rId19" cstate="print">
            <a:extLst>
              <a:ext uri="{28A0092B-C50C-407E-A947-70E740481C1C}">
                <a14:useLocalDpi xmlns:a14="http://schemas.microsoft.com/office/drawing/2010/main" val="0"/>
              </a:ext>
            </a:extLst>
          </a:blip>
          <a:stretch>
            <a:fillRect/>
          </a:stretch>
        </p:blipFill>
        <p:spPr>
          <a:xfrm>
            <a:off x="6732877" y="197376"/>
            <a:ext cx="2023497" cy="895928"/>
          </a:xfrm>
          <a:prstGeom prst="rect">
            <a:avLst/>
          </a:prstGeom>
        </p:spPr>
      </p:pic>
    </p:spTree>
    <p:extLst>
      <p:ext uri="{BB962C8B-B14F-4D97-AF65-F5344CB8AC3E}">
        <p14:creationId xmlns:p14="http://schemas.microsoft.com/office/powerpoint/2010/main" val="3118290861"/>
      </p:ext>
    </p:extLst>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709" r:id="rId8"/>
    <p:sldLayoutId id="2147483699" r:id="rId9"/>
    <p:sldLayoutId id="2147483702" r:id="rId10"/>
    <p:sldLayoutId id="2147483703" r:id="rId11"/>
    <p:sldLayoutId id="2147483708" r:id="rId12"/>
    <p:sldLayoutId id="2147483707" r:id="rId13"/>
    <p:sldLayoutId id="2147483706" r:id="rId14"/>
    <p:sldLayoutId id="2147483704" r:id="rId15"/>
    <p:sldLayoutId id="2147483705" r:id="rId16"/>
  </p:sldLayoutIdLst>
  <p:hf hdr="0" ftr="0" dt="0"/>
  <p:txStyles>
    <p:titleStyle>
      <a:lvl1pPr algn="l" defTabSz="685800" rtl="0" eaLnBrk="1" latinLnBrk="0" hangingPunct="1">
        <a:lnSpc>
          <a:spcPct val="90000"/>
        </a:lnSpc>
        <a:spcBef>
          <a:spcPct val="0"/>
        </a:spcBef>
        <a:buNone/>
        <a:defRPr sz="4200" b="0" kern="1200">
          <a:solidFill>
            <a:srgbClr val="3D3D3C"/>
          </a:solidFill>
          <a:latin typeface="Arial" panose="020B0604020202020204" pitchFamily="34" charset="0"/>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3200" kern="1200">
          <a:solidFill>
            <a:srgbClr val="3D3D3C"/>
          </a:solidFill>
          <a:latin typeface="Arial" panose="020B0604020202020204" pitchFamily="34" charset="0"/>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2800" kern="1200">
          <a:solidFill>
            <a:srgbClr val="3D3D3C"/>
          </a:solidFill>
          <a:latin typeface="Arial" panose="020B0604020202020204" pitchFamily="34" charset="0"/>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2400" kern="1200">
          <a:solidFill>
            <a:srgbClr val="3D3D3C"/>
          </a:solidFill>
          <a:latin typeface="Arial" panose="020B0604020202020204" pitchFamily="34" charset="0"/>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2000" kern="1200">
          <a:solidFill>
            <a:srgbClr val="3D3D3C"/>
          </a:solidFill>
          <a:latin typeface="Arial" panose="020B0604020202020204" pitchFamily="34" charset="0"/>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2000" kern="1200">
          <a:solidFill>
            <a:srgbClr val="3D3D3C"/>
          </a:solidFill>
          <a:latin typeface="Arial" panose="020B0604020202020204" pitchFamily="34" charset="0"/>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xml"/><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2.xml"/><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91BE1D5-333B-7A21-34ED-8B33A301589B}"/>
            </a:ext>
          </a:extLst>
        </p:cNvPr>
        <p:cNvGrpSpPr/>
        <p:nvPr/>
      </p:nvGrpSpPr>
      <p:grpSpPr>
        <a:xfrm>
          <a:off x="0" y="0"/>
          <a:ext cx="0" cy="0"/>
          <a:chOff x="0" y="0"/>
          <a:chExt cx="0" cy="0"/>
        </a:xfrm>
      </p:grpSpPr>
      <p:sp>
        <p:nvSpPr>
          <p:cNvPr id="3" name="Subtitle 2">
            <a:extLst>
              <a:ext uri="{FF2B5EF4-FFF2-40B4-BE49-F238E27FC236}">
                <a16:creationId xmlns:a16="http://schemas.microsoft.com/office/drawing/2014/main" id="{FB02FCEB-75A2-4493-D4FB-D06E0E14658F}"/>
              </a:ext>
            </a:extLst>
          </p:cNvPr>
          <p:cNvSpPr>
            <a:spLocks noGrp="1"/>
          </p:cNvSpPr>
          <p:nvPr>
            <p:ph type="subTitle" idx="1"/>
          </p:nvPr>
        </p:nvSpPr>
        <p:spPr>
          <a:xfrm>
            <a:off x="350446" y="2543946"/>
            <a:ext cx="8443107" cy="377265"/>
          </a:xfrm>
        </p:spPr>
        <p:txBody>
          <a:bodyPr>
            <a:normAutofit fontScale="92500" lnSpcReduction="10000"/>
          </a:bodyPr>
          <a:lstStyle/>
          <a:p>
            <a:r>
              <a:rPr lang="en-GB" dirty="0">
                <a:solidFill>
                  <a:schemeClr val="bg1"/>
                </a:solidFill>
              </a:rPr>
              <a:t>Prayer Focus: Hutton Free Church, Essex</a:t>
            </a:r>
          </a:p>
        </p:txBody>
      </p:sp>
      <p:sp>
        <p:nvSpPr>
          <p:cNvPr id="7" name="Picture Placeholder 1">
            <a:extLst>
              <a:ext uri="{FF2B5EF4-FFF2-40B4-BE49-F238E27FC236}">
                <a16:creationId xmlns:a16="http://schemas.microsoft.com/office/drawing/2014/main" id="{1D48C7D0-BB57-1D37-F535-568DE4200F15}"/>
              </a:ext>
            </a:extLst>
          </p:cNvPr>
          <p:cNvSpPr txBox="1">
            <a:spLocks/>
          </p:cNvSpPr>
          <p:nvPr/>
        </p:nvSpPr>
        <p:spPr>
          <a:xfrm>
            <a:off x="631318" y="256740"/>
            <a:ext cx="5352040" cy="3699033"/>
          </a:xfrm>
          <a:prstGeom prst="roundRect">
            <a:avLst>
              <a:gd name="adj" fmla="val 1858"/>
            </a:avLst>
          </a:prstGeom>
          <a:effectLst>
            <a:outerShdw blurRad="50800" dist="50800" dir="5400000" algn="tl" rotWithShape="0">
              <a:srgbClr val="000000">
                <a:alpha val="43000"/>
              </a:srgbClr>
            </a:outerShdw>
          </a:effectLst>
        </p:spPr>
        <p:txBody>
          <a:bodyPr/>
          <a:lstStyle/>
          <a:p>
            <a:endParaRPr lang="en-GB"/>
          </a:p>
        </p:txBody>
      </p:sp>
      <p:sp>
        <p:nvSpPr>
          <p:cNvPr id="8" name="Picture Placeholder 1">
            <a:extLst>
              <a:ext uri="{FF2B5EF4-FFF2-40B4-BE49-F238E27FC236}">
                <a16:creationId xmlns:a16="http://schemas.microsoft.com/office/drawing/2014/main" id="{29C5E8AF-38DF-D66F-C6A2-D83FA54ABA64}"/>
              </a:ext>
            </a:extLst>
          </p:cNvPr>
          <p:cNvSpPr txBox="1">
            <a:spLocks/>
          </p:cNvSpPr>
          <p:nvPr/>
        </p:nvSpPr>
        <p:spPr>
          <a:xfrm>
            <a:off x="263386" y="344558"/>
            <a:ext cx="5643772" cy="3383606"/>
          </a:xfrm>
          <a:prstGeom prst="roundRect">
            <a:avLst>
              <a:gd name="adj" fmla="val 1858"/>
            </a:avLst>
          </a:prstGeom>
          <a:effectLst>
            <a:outerShdw blurRad="50800" dist="50800" dir="5400000" algn="tl" rotWithShape="0">
              <a:srgbClr val="000000">
                <a:alpha val="43000"/>
              </a:srgbClr>
            </a:outerShdw>
          </a:effectLst>
        </p:spPr>
        <p:txBody>
          <a:bodyPr/>
          <a:lstStyle/>
          <a:p>
            <a:endParaRPr lang="en-GB"/>
          </a:p>
        </p:txBody>
      </p:sp>
      <p:sp>
        <p:nvSpPr>
          <p:cNvPr id="10" name="Picture Placeholder 4">
            <a:extLst>
              <a:ext uri="{FF2B5EF4-FFF2-40B4-BE49-F238E27FC236}">
                <a16:creationId xmlns:a16="http://schemas.microsoft.com/office/drawing/2014/main" id="{D0EEB0A6-B9DB-4B40-EE2A-A60190737E23}"/>
              </a:ext>
            </a:extLst>
          </p:cNvPr>
          <p:cNvSpPr txBox="1">
            <a:spLocks/>
          </p:cNvSpPr>
          <p:nvPr/>
        </p:nvSpPr>
        <p:spPr>
          <a:xfrm>
            <a:off x="402718" y="230237"/>
            <a:ext cx="5352040" cy="3699033"/>
          </a:xfrm>
          <a:prstGeom prst="roundRect">
            <a:avLst>
              <a:gd name="adj" fmla="val 1858"/>
            </a:avLst>
          </a:prstGeom>
          <a:effectLst>
            <a:outerShdw blurRad="50800" dist="50800" dir="5400000" algn="tl" rotWithShape="0">
              <a:srgbClr val="000000">
                <a:alpha val="43000"/>
              </a:srgbClr>
            </a:outerShdw>
          </a:effectLst>
        </p:spPr>
        <p:txBody>
          <a:bodyPr vert="horz" lIns="91440" tIns="45720" rIns="91440" bIns="45720" rtlCol="0" anchor="t">
            <a:normAutofit/>
          </a:bodyPr>
          <a:lstStyle/>
          <a:p>
            <a:endParaRPr lang="en-GB"/>
          </a:p>
        </p:txBody>
      </p:sp>
      <p:sp>
        <p:nvSpPr>
          <p:cNvPr id="11" name="Title 3">
            <a:extLst>
              <a:ext uri="{FF2B5EF4-FFF2-40B4-BE49-F238E27FC236}">
                <a16:creationId xmlns:a16="http://schemas.microsoft.com/office/drawing/2014/main" id="{E3035533-8C67-2A96-4DDC-BDD726A7BD44}"/>
              </a:ext>
            </a:extLst>
          </p:cNvPr>
          <p:cNvSpPr txBox="1">
            <a:spLocks/>
          </p:cNvSpPr>
          <p:nvPr/>
        </p:nvSpPr>
        <p:spPr>
          <a:xfrm>
            <a:off x="94850" y="4222470"/>
            <a:ext cx="9131611" cy="2113376"/>
          </a:xfrm>
          <a:prstGeom prst="rect">
            <a:avLst/>
          </a:prstGeom>
        </p:spPr>
        <p:txBody>
          <a:bodyPr vert="horz" lIns="91440" tIns="45720" rIns="91440" bIns="45720" rtlCol="0" anchor="t" anchorCtr="0">
            <a:noAutofit/>
          </a:bodyPr>
          <a:lstStyle>
            <a:lvl1pPr algn="l" defTabSz="685800" rtl="0" eaLnBrk="1" latinLnBrk="0" hangingPunct="1">
              <a:lnSpc>
                <a:spcPct val="90000"/>
              </a:lnSpc>
              <a:spcBef>
                <a:spcPct val="0"/>
              </a:spcBef>
              <a:buNone/>
              <a:defRPr lang="en-US" sz="3200" b="0" kern="1200" dirty="0">
                <a:solidFill>
                  <a:srgbClr val="3D3D3C"/>
                </a:solidFill>
                <a:latin typeface="Arial" panose="020B0604020202020204" pitchFamily="34" charset="0"/>
                <a:ea typeface="+mn-ea"/>
                <a:cs typeface="+mn-cs"/>
              </a:defRPr>
            </a:lvl1pPr>
          </a:lstStyle>
          <a:p>
            <a:endParaRPr lang="en-GB" sz="1800" dirty="0"/>
          </a:p>
        </p:txBody>
      </p:sp>
      <p:pic>
        <p:nvPicPr>
          <p:cNvPr id="4" name="Picture 3">
            <a:extLst>
              <a:ext uri="{FF2B5EF4-FFF2-40B4-BE49-F238E27FC236}">
                <a16:creationId xmlns:a16="http://schemas.microsoft.com/office/drawing/2014/main" id="{4C8FB125-6961-AD41-F0FA-6071D89A148A}"/>
              </a:ext>
            </a:extLst>
          </p:cNvPr>
          <p:cNvPicPr>
            <a:picLocks noChangeAspect="1"/>
          </p:cNvPicPr>
          <p:nvPr/>
        </p:nvPicPr>
        <p:blipFill>
          <a:blip r:embed="rId3">
            <a:extLst>
              <a:ext uri="{28A0092B-C50C-407E-A947-70E740481C1C}">
                <a14:useLocalDpi xmlns:a14="http://schemas.microsoft.com/office/drawing/2010/main" val="0"/>
              </a:ext>
            </a:extLst>
          </a:blip>
          <a:srcRect/>
          <a:stretch/>
        </p:blipFill>
        <p:spPr>
          <a:xfrm>
            <a:off x="402718" y="263285"/>
            <a:ext cx="3735528" cy="2101234"/>
          </a:xfrm>
          <a:prstGeom prst="rect">
            <a:avLst/>
          </a:prstGeom>
        </p:spPr>
      </p:pic>
      <p:sp>
        <p:nvSpPr>
          <p:cNvPr id="2" name="Title 1">
            <a:extLst>
              <a:ext uri="{FF2B5EF4-FFF2-40B4-BE49-F238E27FC236}">
                <a16:creationId xmlns:a16="http://schemas.microsoft.com/office/drawing/2014/main" id="{4C0D59EF-6249-6583-D936-D9FEF7709CCA}"/>
              </a:ext>
            </a:extLst>
          </p:cNvPr>
          <p:cNvSpPr>
            <a:spLocks noGrp="1" noChangeArrowheads="1"/>
          </p:cNvSpPr>
          <p:nvPr>
            <p:ph type="title"/>
          </p:nvPr>
        </p:nvSpPr>
        <p:spPr bwMode="auto">
          <a:xfrm>
            <a:off x="350445" y="2921211"/>
            <a:ext cx="8443107" cy="34163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GB" altLang="en-US" sz="1800" b="0" i="0" u="none" strike="noStrike" cap="none" normalizeH="0" baseline="0" dirty="0">
                <a:ln>
                  <a:noFill/>
                </a:ln>
                <a:solidFill>
                  <a:schemeClr val="bg1"/>
                </a:solidFill>
                <a:effectLst/>
                <a:latin typeface="Aptos" panose="020B0004020202020204" pitchFamily="34" charset="0"/>
                <a:ea typeface="Calibri" panose="020F0502020204030204" pitchFamily="34" charset="0"/>
                <a:cs typeface="Arial" panose="020B0604020202020204" pitchFamily="34" charset="0"/>
              </a:rPr>
              <a:t>Hutton Free Church was planted in 1850 and is proud to continue as a worshipping and witnessing Church of God today. It is a small, united fellowship led by its part-time Minister Rev Eric Fenwick. The Church meets for worship fortnightly on Sunday mornings and has a regular Thursday afternoon “Parlour” Gathering. Here, over a cup of tea, they socialise, have quizzes and share stories and histories. It is a good opportunity to build unity and support one another.</a:t>
            </a:r>
            <a:br>
              <a:rPr kumimoji="0" lang="en-GB" altLang="en-US" sz="1800" b="0" i="0" u="none" strike="noStrike" cap="none" normalizeH="0" baseline="0" dirty="0">
                <a:ln>
                  <a:noFill/>
                </a:ln>
                <a:solidFill>
                  <a:schemeClr val="bg1"/>
                </a:solidFill>
                <a:effectLst/>
                <a:latin typeface="Aptos" panose="020B0004020202020204" pitchFamily="34" charset="0"/>
                <a:ea typeface="Calibri" panose="020F0502020204030204" pitchFamily="34" charset="0"/>
                <a:cs typeface="Arial" panose="020B0604020202020204" pitchFamily="34" charset="0"/>
              </a:rPr>
            </a:br>
            <a:r>
              <a:rPr kumimoji="0" lang="en-GB" altLang="en-US" sz="1800" b="0" i="0" u="none" strike="noStrike" cap="none" normalizeH="0" baseline="0" dirty="0">
                <a:ln>
                  <a:noFill/>
                </a:ln>
                <a:solidFill>
                  <a:schemeClr val="bg1"/>
                </a:solidFill>
                <a:effectLst/>
                <a:latin typeface="Aptos" panose="020B0004020202020204" pitchFamily="34" charset="0"/>
                <a:ea typeface="Calibri" panose="020F0502020204030204" pitchFamily="34" charset="0"/>
                <a:cs typeface="Arial" panose="020B0604020202020204" pitchFamily="34" charset="0"/>
              </a:rPr>
              <a:t>They share their Church building with two other Churches. Emmanuel Church uses their hall for a weekly toddler group, and on Sundays, the “Grace Redeemed Church of God” meets in its hall whilst they are meeting in the Church. They greatly value the hospitality they are able to offer and have built strong relationships with both Churches, enjoying meeting people from different backgrounds to their own. They have seen a few people from “Grace Church” join them.  </a:t>
            </a:r>
          </a:p>
        </p:txBody>
      </p:sp>
    </p:spTree>
    <p:extLst>
      <p:ext uri="{BB962C8B-B14F-4D97-AF65-F5344CB8AC3E}">
        <p14:creationId xmlns:p14="http://schemas.microsoft.com/office/powerpoint/2010/main" val="3759383840"/>
      </p:ext>
    </p:extLst>
  </p:cSld>
  <p:clrMapOvr>
    <a:masterClrMapping/>
  </p:clrMapOvr>
  <mc:AlternateContent xmlns:mc="http://schemas.openxmlformats.org/markup-compatibility/2006" xmlns:p14="http://schemas.microsoft.com/office/powerpoint/2010/main">
    <mc:Choice Requires="p14">
      <p:transition spd="med" p14:dur="700" advClick="0" advTm="12000">
        <p:fade/>
      </p:transition>
    </mc:Choice>
    <mc:Fallback xmlns="">
      <p:transition spd="med" advClick="0" advTm="12000">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721874B-7F81-F9CF-96EF-9F3D0E26EE34}"/>
            </a:ext>
          </a:extLst>
        </p:cNvPr>
        <p:cNvGrpSpPr/>
        <p:nvPr/>
      </p:nvGrpSpPr>
      <p:grpSpPr>
        <a:xfrm>
          <a:off x="0" y="0"/>
          <a:ext cx="0" cy="0"/>
          <a:chOff x="0" y="0"/>
          <a:chExt cx="0" cy="0"/>
        </a:xfrm>
      </p:grpSpPr>
      <p:sp>
        <p:nvSpPr>
          <p:cNvPr id="3" name="Subtitle 2">
            <a:extLst>
              <a:ext uri="{FF2B5EF4-FFF2-40B4-BE49-F238E27FC236}">
                <a16:creationId xmlns:a16="http://schemas.microsoft.com/office/drawing/2014/main" id="{72F02566-0A49-B520-3FB5-B4BB8D891647}"/>
              </a:ext>
            </a:extLst>
          </p:cNvPr>
          <p:cNvSpPr>
            <a:spLocks noGrp="1"/>
          </p:cNvSpPr>
          <p:nvPr>
            <p:ph type="subTitle" idx="1"/>
          </p:nvPr>
        </p:nvSpPr>
        <p:spPr>
          <a:xfrm>
            <a:off x="350446" y="2543946"/>
            <a:ext cx="8443107" cy="377265"/>
          </a:xfrm>
        </p:spPr>
        <p:txBody>
          <a:bodyPr>
            <a:normAutofit fontScale="92500" lnSpcReduction="10000"/>
          </a:bodyPr>
          <a:lstStyle/>
          <a:p>
            <a:r>
              <a:rPr lang="en-GB" dirty="0">
                <a:solidFill>
                  <a:schemeClr val="bg1"/>
                </a:solidFill>
              </a:rPr>
              <a:t>Prayer Focus: Hutton Free Church</a:t>
            </a:r>
          </a:p>
        </p:txBody>
      </p:sp>
      <p:sp>
        <p:nvSpPr>
          <p:cNvPr id="7" name="Picture Placeholder 1">
            <a:extLst>
              <a:ext uri="{FF2B5EF4-FFF2-40B4-BE49-F238E27FC236}">
                <a16:creationId xmlns:a16="http://schemas.microsoft.com/office/drawing/2014/main" id="{FB25F8B1-3985-29BD-C651-F43E4CF386E0}"/>
              </a:ext>
            </a:extLst>
          </p:cNvPr>
          <p:cNvSpPr txBox="1">
            <a:spLocks/>
          </p:cNvSpPr>
          <p:nvPr/>
        </p:nvSpPr>
        <p:spPr>
          <a:xfrm>
            <a:off x="631318" y="256740"/>
            <a:ext cx="5352040" cy="3699033"/>
          </a:xfrm>
          <a:prstGeom prst="roundRect">
            <a:avLst>
              <a:gd name="adj" fmla="val 1858"/>
            </a:avLst>
          </a:prstGeom>
          <a:effectLst>
            <a:outerShdw blurRad="50800" dist="50800" dir="5400000" algn="tl" rotWithShape="0">
              <a:srgbClr val="000000">
                <a:alpha val="43000"/>
              </a:srgbClr>
            </a:outerShdw>
          </a:effectLst>
        </p:spPr>
        <p:txBody>
          <a:bodyPr/>
          <a:lstStyle/>
          <a:p>
            <a:endParaRPr lang="en-GB"/>
          </a:p>
        </p:txBody>
      </p:sp>
      <p:sp>
        <p:nvSpPr>
          <p:cNvPr id="8" name="Picture Placeholder 1">
            <a:extLst>
              <a:ext uri="{FF2B5EF4-FFF2-40B4-BE49-F238E27FC236}">
                <a16:creationId xmlns:a16="http://schemas.microsoft.com/office/drawing/2014/main" id="{05F5CB0B-381C-6C37-84F2-A8CD209F8FA9}"/>
              </a:ext>
            </a:extLst>
          </p:cNvPr>
          <p:cNvSpPr txBox="1">
            <a:spLocks/>
          </p:cNvSpPr>
          <p:nvPr/>
        </p:nvSpPr>
        <p:spPr>
          <a:xfrm>
            <a:off x="263386" y="344558"/>
            <a:ext cx="5643772" cy="3383606"/>
          </a:xfrm>
          <a:prstGeom prst="roundRect">
            <a:avLst>
              <a:gd name="adj" fmla="val 1858"/>
            </a:avLst>
          </a:prstGeom>
          <a:effectLst>
            <a:outerShdw blurRad="50800" dist="50800" dir="5400000" algn="tl" rotWithShape="0">
              <a:srgbClr val="000000">
                <a:alpha val="43000"/>
              </a:srgbClr>
            </a:outerShdw>
          </a:effectLst>
        </p:spPr>
        <p:txBody>
          <a:bodyPr/>
          <a:lstStyle/>
          <a:p>
            <a:endParaRPr lang="en-GB"/>
          </a:p>
        </p:txBody>
      </p:sp>
      <p:sp>
        <p:nvSpPr>
          <p:cNvPr id="10" name="Picture Placeholder 4">
            <a:extLst>
              <a:ext uri="{FF2B5EF4-FFF2-40B4-BE49-F238E27FC236}">
                <a16:creationId xmlns:a16="http://schemas.microsoft.com/office/drawing/2014/main" id="{E66081EB-F8F0-BC9A-E210-9A785E67C33D}"/>
              </a:ext>
            </a:extLst>
          </p:cNvPr>
          <p:cNvSpPr txBox="1">
            <a:spLocks/>
          </p:cNvSpPr>
          <p:nvPr/>
        </p:nvSpPr>
        <p:spPr>
          <a:xfrm>
            <a:off x="402718" y="230237"/>
            <a:ext cx="5352040" cy="3699033"/>
          </a:xfrm>
          <a:prstGeom prst="roundRect">
            <a:avLst>
              <a:gd name="adj" fmla="val 1858"/>
            </a:avLst>
          </a:prstGeom>
          <a:effectLst>
            <a:outerShdw blurRad="50800" dist="50800" dir="5400000" algn="tl" rotWithShape="0">
              <a:srgbClr val="000000">
                <a:alpha val="43000"/>
              </a:srgbClr>
            </a:outerShdw>
          </a:effectLst>
        </p:spPr>
        <p:txBody>
          <a:bodyPr vert="horz" lIns="91440" tIns="45720" rIns="91440" bIns="45720" rtlCol="0" anchor="t">
            <a:normAutofit/>
          </a:bodyPr>
          <a:lstStyle/>
          <a:p>
            <a:endParaRPr lang="en-GB"/>
          </a:p>
        </p:txBody>
      </p:sp>
      <p:sp>
        <p:nvSpPr>
          <p:cNvPr id="11" name="Title 3">
            <a:extLst>
              <a:ext uri="{FF2B5EF4-FFF2-40B4-BE49-F238E27FC236}">
                <a16:creationId xmlns:a16="http://schemas.microsoft.com/office/drawing/2014/main" id="{68F2BDD8-C1F6-50A9-E8FC-42926DD94FDA}"/>
              </a:ext>
            </a:extLst>
          </p:cNvPr>
          <p:cNvSpPr txBox="1">
            <a:spLocks/>
          </p:cNvSpPr>
          <p:nvPr/>
        </p:nvSpPr>
        <p:spPr>
          <a:xfrm>
            <a:off x="94850" y="4222470"/>
            <a:ext cx="9131611" cy="2113376"/>
          </a:xfrm>
          <a:prstGeom prst="rect">
            <a:avLst/>
          </a:prstGeom>
        </p:spPr>
        <p:txBody>
          <a:bodyPr vert="horz" lIns="91440" tIns="45720" rIns="91440" bIns="45720" rtlCol="0" anchor="t" anchorCtr="0">
            <a:noAutofit/>
          </a:bodyPr>
          <a:lstStyle>
            <a:lvl1pPr algn="l" defTabSz="685800" rtl="0" eaLnBrk="1" latinLnBrk="0" hangingPunct="1">
              <a:lnSpc>
                <a:spcPct val="90000"/>
              </a:lnSpc>
              <a:spcBef>
                <a:spcPct val="0"/>
              </a:spcBef>
              <a:buNone/>
              <a:defRPr lang="en-US" sz="3200" b="0" kern="1200" dirty="0">
                <a:solidFill>
                  <a:srgbClr val="3D3D3C"/>
                </a:solidFill>
                <a:latin typeface="Arial" panose="020B0604020202020204" pitchFamily="34" charset="0"/>
                <a:ea typeface="+mn-ea"/>
                <a:cs typeface="+mn-cs"/>
              </a:defRPr>
            </a:lvl1pPr>
          </a:lstStyle>
          <a:p>
            <a:endParaRPr lang="en-GB" sz="1800" dirty="0"/>
          </a:p>
        </p:txBody>
      </p:sp>
      <p:pic>
        <p:nvPicPr>
          <p:cNvPr id="4" name="Picture 3">
            <a:extLst>
              <a:ext uri="{FF2B5EF4-FFF2-40B4-BE49-F238E27FC236}">
                <a16:creationId xmlns:a16="http://schemas.microsoft.com/office/drawing/2014/main" id="{66513C37-05DD-19A8-8DB3-C65EA43D8D1D}"/>
              </a:ext>
            </a:extLst>
          </p:cNvPr>
          <p:cNvPicPr>
            <a:picLocks noChangeAspect="1"/>
          </p:cNvPicPr>
          <p:nvPr/>
        </p:nvPicPr>
        <p:blipFill>
          <a:blip r:embed="rId3">
            <a:extLst>
              <a:ext uri="{28A0092B-C50C-407E-A947-70E740481C1C}">
                <a14:useLocalDpi xmlns:a14="http://schemas.microsoft.com/office/drawing/2010/main" val="0"/>
              </a:ext>
            </a:extLst>
          </a:blip>
          <a:srcRect/>
          <a:stretch/>
        </p:blipFill>
        <p:spPr>
          <a:xfrm>
            <a:off x="402718" y="263285"/>
            <a:ext cx="3735528" cy="2101234"/>
          </a:xfrm>
          <a:prstGeom prst="rect">
            <a:avLst/>
          </a:prstGeom>
        </p:spPr>
      </p:pic>
      <p:sp>
        <p:nvSpPr>
          <p:cNvPr id="2" name="Title 1">
            <a:extLst>
              <a:ext uri="{FF2B5EF4-FFF2-40B4-BE49-F238E27FC236}">
                <a16:creationId xmlns:a16="http://schemas.microsoft.com/office/drawing/2014/main" id="{0BC64247-414D-FABC-DEF5-C8EF0EC42022}"/>
              </a:ext>
            </a:extLst>
          </p:cNvPr>
          <p:cNvSpPr>
            <a:spLocks noGrp="1" noChangeArrowheads="1"/>
          </p:cNvSpPr>
          <p:nvPr>
            <p:ph type="title"/>
          </p:nvPr>
        </p:nvSpPr>
        <p:spPr bwMode="auto">
          <a:xfrm>
            <a:off x="298175" y="2800156"/>
            <a:ext cx="8443107" cy="34163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GB" altLang="en-US" sz="1800" b="0" i="0" u="none" strike="noStrike" cap="none" normalizeH="0" baseline="0" dirty="0">
                <a:ln>
                  <a:noFill/>
                </a:ln>
                <a:solidFill>
                  <a:schemeClr val="bg1"/>
                </a:solidFill>
                <a:effectLst/>
                <a:latin typeface="Aptos" panose="020B0004020202020204" pitchFamily="34" charset="0"/>
                <a:ea typeface="Calibri" panose="020F0502020204030204" pitchFamily="34" charset="0"/>
                <a:cs typeface="Arial" panose="020B0604020202020204" pitchFamily="34" charset="0"/>
              </a:rPr>
              <a:t> They would value prayer :</a:t>
            </a:r>
            <a:br>
              <a:rPr kumimoji="0" lang="en-GB" altLang="en-US" sz="1800" b="0" i="0" u="none" strike="noStrike" cap="none" normalizeH="0" baseline="0" dirty="0">
                <a:ln>
                  <a:noFill/>
                </a:ln>
                <a:solidFill>
                  <a:schemeClr val="bg1"/>
                </a:solidFill>
                <a:effectLst/>
                <a:latin typeface="Aptos" panose="020B0004020202020204" pitchFamily="34" charset="0"/>
                <a:ea typeface="Calibri" panose="020F0502020204030204" pitchFamily="34" charset="0"/>
                <a:cs typeface="Arial" panose="020B0604020202020204" pitchFamily="34" charset="0"/>
              </a:rPr>
            </a:br>
            <a:r>
              <a:rPr kumimoji="0" lang="en-GB" altLang="en-US" sz="1800" b="0" i="0" u="none" strike="noStrike" cap="none" normalizeH="0" baseline="0" dirty="0">
                <a:ln>
                  <a:noFill/>
                </a:ln>
                <a:solidFill>
                  <a:schemeClr val="bg1"/>
                </a:solidFill>
                <a:effectLst/>
                <a:latin typeface="Aptos" panose="020B0004020202020204" pitchFamily="34" charset="0"/>
                <a:ea typeface="Calibri" panose="020F0502020204030204" pitchFamily="34" charset="0"/>
                <a:cs typeface="Arial" panose="020B0604020202020204" pitchFamily="34" charset="0"/>
              </a:rPr>
              <a:t>· For the ongoing life of their Church. That by God’s grace they will continue to worship together in the truth of Jesus. May God bless their passion to continue to be a witness for Him in their community.</a:t>
            </a:r>
            <a:br>
              <a:rPr kumimoji="0" lang="en-GB" altLang="en-US" sz="1800" b="0" i="0" u="none" strike="noStrike" cap="none" normalizeH="0" baseline="0" dirty="0">
                <a:ln>
                  <a:noFill/>
                </a:ln>
                <a:solidFill>
                  <a:schemeClr val="bg1"/>
                </a:solidFill>
                <a:effectLst/>
                <a:latin typeface="Aptos" panose="020B0004020202020204" pitchFamily="34" charset="0"/>
                <a:ea typeface="Calibri" panose="020F0502020204030204" pitchFamily="34" charset="0"/>
                <a:cs typeface="Arial" panose="020B0604020202020204" pitchFamily="34" charset="0"/>
              </a:rPr>
            </a:br>
            <a:r>
              <a:rPr kumimoji="0" lang="en-GB" altLang="en-US" sz="1800" b="0" i="0" u="none" strike="noStrike" cap="none" normalizeH="0" baseline="0" dirty="0">
                <a:ln>
                  <a:noFill/>
                </a:ln>
                <a:solidFill>
                  <a:schemeClr val="bg1"/>
                </a:solidFill>
                <a:effectLst/>
                <a:latin typeface="Aptos" panose="020B0004020202020204" pitchFamily="34" charset="0"/>
                <a:ea typeface="Calibri" panose="020F0502020204030204" pitchFamily="34" charset="0"/>
                <a:cs typeface="Arial" panose="020B0604020202020204" pitchFamily="34" charset="0"/>
              </a:rPr>
              <a:t>·</a:t>
            </a:r>
            <a:r>
              <a:rPr lang="en-GB" altLang="en-US" sz="1800" dirty="0">
                <a:solidFill>
                  <a:schemeClr val="bg1"/>
                </a:solidFill>
                <a:latin typeface="Aptos" panose="020B0004020202020204" pitchFamily="34" charset="0"/>
                <a:ea typeface="Calibri" panose="020F0502020204030204" pitchFamily="34" charset="0"/>
                <a:cs typeface="Arial" panose="020B0604020202020204" pitchFamily="34" charset="0"/>
              </a:rPr>
              <a:t> </a:t>
            </a:r>
            <a:r>
              <a:rPr kumimoji="0" lang="en-GB" altLang="en-US" sz="1800" b="0" i="0" u="none" strike="noStrike" cap="none" normalizeH="0" baseline="0" dirty="0">
                <a:ln>
                  <a:noFill/>
                </a:ln>
                <a:solidFill>
                  <a:schemeClr val="bg1"/>
                </a:solidFill>
                <a:effectLst/>
                <a:latin typeface="Aptos" panose="020B0004020202020204" pitchFamily="34" charset="0"/>
                <a:ea typeface="Calibri" panose="020F0502020204030204" pitchFamily="34" charset="0"/>
                <a:cs typeface="Arial" panose="020B0604020202020204" pitchFamily="34" charset="0"/>
              </a:rPr>
              <a:t>For God to bless their relationship with Emmanuel Church and Grace Church – may all these Churches see fruit from their working together.</a:t>
            </a:r>
            <a:br>
              <a:rPr kumimoji="0" lang="en-GB" altLang="en-US" sz="1800" b="0" i="0" u="none" strike="noStrike" cap="none" normalizeH="0" baseline="0" dirty="0">
                <a:ln>
                  <a:noFill/>
                </a:ln>
                <a:solidFill>
                  <a:schemeClr val="bg1"/>
                </a:solidFill>
                <a:effectLst/>
                <a:latin typeface="Aptos" panose="020B0004020202020204" pitchFamily="34" charset="0"/>
                <a:ea typeface="Calibri" panose="020F0502020204030204" pitchFamily="34" charset="0"/>
                <a:cs typeface="Arial" panose="020B0604020202020204" pitchFamily="34" charset="0"/>
              </a:rPr>
            </a:br>
            <a:r>
              <a:rPr kumimoji="0" lang="en-GB" altLang="en-US" sz="1800" b="0" i="0" u="none" strike="noStrike" cap="none" normalizeH="0" baseline="0" dirty="0">
                <a:ln>
                  <a:noFill/>
                </a:ln>
                <a:solidFill>
                  <a:schemeClr val="bg1"/>
                </a:solidFill>
                <a:effectLst/>
                <a:latin typeface="Aptos" panose="020B0004020202020204" pitchFamily="34" charset="0"/>
                <a:ea typeface="Calibri" panose="020F0502020204030204" pitchFamily="34" charset="0"/>
                <a:cs typeface="Arial" panose="020B0604020202020204" pitchFamily="34" charset="0"/>
              </a:rPr>
              <a:t>· Of thanksgiving for the 15 years of ministry of their pastor Eric at Hutton and 25 years at Woodham Ferrers. Many years ago Eric arrive for a 3 year period but God had other plans, filling Eric with such love for the Church that he has continued. Please pray for this love for one another to bless the Church and be an effective witness of God’s love for others.</a:t>
            </a:r>
            <a:br>
              <a:rPr kumimoji="0" lang="en-GB" altLang="en-US" sz="1800" b="0" i="0" u="none" strike="noStrike" cap="none" normalizeH="0" baseline="0" dirty="0">
                <a:ln>
                  <a:noFill/>
                </a:ln>
                <a:solidFill>
                  <a:schemeClr val="bg1"/>
                </a:solidFill>
                <a:effectLst/>
                <a:latin typeface="Aptos" panose="020B0004020202020204" pitchFamily="34" charset="0"/>
                <a:ea typeface="Calibri" panose="020F0502020204030204" pitchFamily="34" charset="0"/>
                <a:cs typeface="Arial" panose="020B0604020202020204" pitchFamily="34" charset="0"/>
              </a:rPr>
            </a:br>
            <a:endParaRPr kumimoji="0" lang="en-GB" altLang="en-US" sz="1800" b="0" i="0" u="none" strike="noStrike" cap="none" normalizeH="0" baseline="0" dirty="0">
              <a:ln>
                <a:noFill/>
              </a:ln>
              <a:solidFill>
                <a:schemeClr val="bg1"/>
              </a:solidFill>
              <a:effectLst/>
              <a:latin typeface="Aptos" panose="020B000402020202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2647438079"/>
      </p:ext>
    </p:extLst>
  </p:cSld>
  <p:clrMapOvr>
    <a:masterClrMapping/>
  </p:clrMapOvr>
  <mc:AlternateContent xmlns:mc="http://schemas.openxmlformats.org/markup-compatibility/2006">
    <mc:Choice xmlns:p14="http://schemas.microsoft.com/office/powerpoint/2010/main" Requires="p14">
      <p:transition spd="med" p14:dur="700" advClick="0" advTm="12000">
        <p:fade/>
      </p:transition>
    </mc:Choice>
    <mc:Fallback>
      <p:transition spd="med" advClick="0" advTm="12000">
        <p:fade/>
      </p:transition>
    </mc:Fallback>
  </mc:AlternateContent>
</p:sld>
</file>

<file path=ppt/theme/theme1.xml><?xml version="1.0" encoding="utf-8"?>
<a:theme xmlns:a="http://schemas.openxmlformats.org/drawingml/2006/main" name="EBA Prayer Focus Slides Arial Template">
  <a:themeElements>
    <a:clrScheme name="Grayscale">
      <a:dk1>
        <a:sysClr val="windowText" lastClr="000000"/>
      </a:dk1>
      <a:lt1>
        <a:sysClr val="window" lastClr="FFFFFF"/>
      </a:lt1>
      <a:dk2>
        <a:srgbClr val="000000"/>
      </a:dk2>
      <a:lt2>
        <a:srgbClr val="F8F8F8"/>
      </a:lt2>
      <a:accent1>
        <a:srgbClr val="DDDDDD"/>
      </a:accent1>
      <a:accent2>
        <a:srgbClr val="B2B2B2"/>
      </a:accent2>
      <a:accent3>
        <a:srgbClr val="969696"/>
      </a:accent3>
      <a:accent4>
        <a:srgbClr val="808080"/>
      </a:accent4>
      <a:accent5>
        <a:srgbClr val="5F5F5F"/>
      </a:accent5>
      <a:accent6>
        <a:srgbClr val="4D4D4D"/>
      </a:accent6>
      <a:hlink>
        <a:srgbClr val="5F5F5F"/>
      </a:hlink>
      <a:folHlink>
        <a:srgbClr val="919191"/>
      </a:folHlink>
    </a:clrScheme>
    <a:fontScheme name="EBA Bariol">
      <a:majorFont>
        <a:latin typeface="Bariol"/>
        <a:ea typeface=""/>
        <a:cs typeface=""/>
      </a:majorFont>
      <a:minorFont>
        <a:latin typeface="Bariol"/>
        <a:ea typeface=""/>
        <a:cs typeface=""/>
      </a:minorFont>
    </a:fontScheme>
    <a:fmtScheme name="Depth">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Depth" id="{7BEAFC2A-325C-49C4-AC08-2B765DA903F9}" vid="{1735E755-43E6-43AA-ABA2-C989ECC79AF5}"/>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EBA Prayer Focus Slides Arial Template</Template>
  <TotalTime>16</TotalTime>
  <Words>346</Words>
  <Application>Microsoft Macintosh PowerPoint</Application>
  <PresentationFormat>On-screen Show (4:3)</PresentationFormat>
  <Paragraphs>6</Paragraphs>
  <Slides>2</Slides>
  <Notes>2</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vt:i4>
      </vt:variant>
    </vt:vector>
  </HeadingPairs>
  <TitlesOfParts>
    <vt:vector size="6" baseType="lpstr">
      <vt:lpstr>Aptos</vt:lpstr>
      <vt:lpstr>Arial</vt:lpstr>
      <vt:lpstr>Calibri</vt:lpstr>
      <vt:lpstr>EBA Prayer Focus Slides Arial Template</vt:lpstr>
      <vt:lpstr>Hutton Free Church was planted in 1850 and is proud to continue as a worshipping and witnessing Church of God today. It is a small, united fellowship led by its part-time Minister Rev Eric Fenwick. The Church meets for worship fortnightly on Sunday mornings and has a regular Thursday afternoon “Parlour” Gathering. Here, over a cup of tea, they socialise, have quizzes and share stories and histories. It is a good opportunity to build unity and support one another. They share their Church building with two other Churches. Emmanuel Church uses their hall for a weekly toddler group, and on Sundays, the “Grace Redeemed Church of God” meets in its hall whilst they are meeting in the Church. They greatly value the hospitality they are able to offer and have built strong relationships with both Churches, enjoying meeting people from different backgrounds to their own. They have seen a few people from “Grace Church” join them.  </vt:lpstr>
      <vt:lpstr> They would value prayer : · For the ongoing life of their Church. That by God’s grace they will continue to worship together in the truth of Jesus. May God bless their passion to continue to be a witness for Him in their community. · For God to bless their relationship with Emmanuel Church and Grace Church – may all these Churches see fruit from their working together. · Of thanksgiving for the 15 years of ministry of their pastor Eric at Hutton and 25 years at Woodham Ferrers. Many years ago Eric arrive for a 3 year period but God had other plans, filling Eric with such love for the Church that he has continued. Please pray for this love for one another to bless the Church and be an effective witness of God’s love for others. </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Elmswell Baptist Church is a small congregation of mainly retired people situated in an expanding village in central Suffolk. The lay pastor is Stephen Spurgeon.</dc:title>
  <dc:creator>andrew</dc:creator>
  <cp:lastModifiedBy>Eleanor Kelsey</cp:lastModifiedBy>
  <cp:revision>228</cp:revision>
  <cp:lastPrinted>2017-08-23T11:19:32Z</cp:lastPrinted>
  <dcterms:created xsi:type="dcterms:W3CDTF">2017-09-14T21:39:22Z</dcterms:created>
  <dcterms:modified xsi:type="dcterms:W3CDTF">2026-05-09T12:39:39Z</dcterms:modified>
</cp:coreProperties>
</file>