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4" r:id="rId2"/>
    <p:sldId id="485" r:id="rId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C38BA-2B0C-4738-8F2B-CC2006DC9A30}" v="24" dt="2024-08-12T21:20:32.577"/>
    <p1510:client id="{D726A6AD-CE51-4C92-9729-5FBAA93E53F0}" v="2" dt="2024-08-12T10:13:1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395" autoAdjust="0"/>
  </p:normalViewPr>
  <p:slideViewPr>
    <p:cSldViewPr snapToGrid="0" showGuides="1">
      <p:cViewPr varScale="1">
        <p:scale>
          <a:sx n="110" d="100"/>
          <a:sy n="110" d="100"/>
        </p:scale>
        <p:origin x="1216" y="168"/>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4AC38BA-2B0C-4738-8F2B-CC2006DC9A30}"/>
    <pc:docChg chg="custSel addSld delSld modSld sldOrd">
      <pc:chgData name="Andrew Wade" userId="c87f5fd422b648eb" providerId="LiveId" clId="{24AC38BA-2B0C-4738-8F2B-CC2006DC9A30}" dt="2024-08-12T21:20:32.577" v="74" actId="14100"/>
      <pc:docMkLst>
        <pc:docMk/>
      </pc:docMkLst>
      <pc:sldChg chg="addSp delSp modSp mod ord">
        <pc:chgData name="Andrew Wade" userId="c87f5fd422b648eb" providerId="LiveId" clId="{24AC38BA-2B0C-4738-8F2B-CC2006DC9A30}" dt="2024-08-12T21:20:32.577" v="74" actId="14100"/>
        <pc:sldMkLst>
          <pc:docMk/>
          <pc:sldMk cId="3529937835" sldId="483"/>
        </pc:sldMkLst>
        <pc:spChg chg="add mod">
          <ac:chgData name="Andrew Wade" userId="c87f5fd422b648eb" providerId="LiveId" clId="{24AC38BA-2B0C-4738-8F2B-CC2006DC9A30}" dt="2024-08-12T21:20:32.577" v="74" actId="14100"/>
          <ac:spMkLst>
            <pc:docMk/>
            <pc:sldMk cId="3529937835" sldId="483"/>
            <ac:spMk id="2" creationId="{55537F5B-9222-D443-7268-56A8A013F002}"/>
          </ac:spMkLst>
        </pc:spChg>
        <pc:spChg chg="mod">
          <ac:chgData name="Andrew Wade" userId="c87f5fd422b648eb" providerId="LiveId" clId="{24AC38BA-2B0C-4738-8F2B-CC2006DC9A30}" dt="2024-08-12T17:57:45.659" v="18" actId="6549"/>
          <ac:spMkLst>
            <pc:docMk/>
            <pc:sldMk cId="3529937835" sldId="483"/>
            <ac:spMk id="3" creationId="{FB02FCEB-75A2-4493-D4FB-D06E0E14658F}"/>
          </ac:spMkLst>
        </pc:spChg>
        <pc:spChg chg="del mod">
          <ac:chgData name="Andrew Wade" userId="c87f5fd422b648eb" providerId="LiveId" clId="{24AC38BA-2B0C-4738-8F2B-CC2006DC9A30}" dt="2024-08-12T21:13:45.457" v="65"/>
          <ac:spMkLst>
            <pc:docMk/>
            <pc:sldMk cId="3529937835" sldId="483"/>
            <ac:spMk id="12" creationId="{C9B07F2D-2683-032D-DBE6-30D490DB364D}"/>
          </ac:spMkLst>
        </pc:spChg>
        <pc:picChg chg="add mod">
          <ac:chgData name="Andrew Wade" userId="c87f5fd422b648eb" providerId="LiveId" clId="{24AC38BA-2B0C-4738-8F2B-CC2006DC9A30}" dt="2024-08-12T17:58:51.105" v="34" actId="1076"/>
          <ac:picMkLst>
            <pc:docMk/>
            <pc:sldMk cId="3529937835" sldId="483"/>
            <ac:picMk id="4" creationId="{683B7889-2FB3-A732-0893-9F3B1723BF34}"/>
          </ac:picMkLst>
        </pc:picChg>
        <pc:picChg chg="del">
          <ac:chgData name="Andrew Wade" userId="c87f5fd422b648eb" providerId="LiveId" clId="{24AC38BA-2B0C-4738-8F2B-CC2006DC9A30}" dt="2024-08-12T17:57:35.129" v="0" actId="21"/>
          <ac:picMkLst>
            <pc:docMk/>
            <pc:sldMk cId="3529937835" sldId="483"/>
            <ac:picMk id="5" creationId="{BB2FED88-6032-0041-B0B3-B44DAFDEBA9C}"/>
          </ac:picMkLst>
        </pc:picChg>
      </pc:sldChg>
      <pc:sldChg chg="del">
        <pc:chgData name="Andrew Wade" userId="c87f5fd422b648eb" providerId="LiveId" clId="{24AC38BA-2B0C-4738-8F2B-CC2006DC9A30}" dt="2024-08-12T17:57:56.026" v="20" actId="2696"/>
        <pc:sldMkLst>
          <pc:docMk/>
          <pc:sldMk cId="1372343086" sldId="484"/>
        </pc:sldMkLst>
      </pc:sldChg>
      <pc:sldChg chg="addSp delSp modSp add mod">
        <pc:chgData name="Andrew Wade" userId="c87f5fd422b648eb" providerId="LiveId" clId="{24AC38BA-2B0C-4738-8F2B-CC2006DC9A30}" dt="2024-08-12T21:20:17.268" v="73" actId="1076"/>
        <pc:sldMkLst>
          <pc:docMk/>
          <pc:sldMk cId="3759383840" sldId="484"/>
        </pc:sldMkLst>
        <pc:spChg chg="add mod">
          <ac:chgData name="Andrew Wade" userId="c87f5fd422b648eb" providerId="LiveId" clId="{24AC38BA-2B0C-4738-8F2B-CC2006DC9A30}" dt="2024-08-12T21:13:18.964" v="64" actId="6549"/>
          <ac:spMkLst>
            <pc:docMk/>
            <pc:sldMk cId="3759383840" sldId="484"/>
            <ac:spMk id="2" creationId="{4C0D59EF-6249-6583-D936-D9FEF7709CCA}"/>
          </ac:spMkLst>
        </pc:spChg>
        <pc:spChg chg="mod">
          <ac:chgData name="Andrew Wade" userId="c87f5fd422b648eb" providerId="LiveId" clId="{24AC38BA-2B0C-4738-8F2B-CC2006DC9A30}" dt="2024-08-12T21:20:17.268" v="73" actId="1076"/>
          <ac:spMkLst>
            <pc:docMk/>
            <pc:sldMk cId="3759383840" sldId="484"/>
            <ac:spMk id="3" creationId="{FB02FCEB-75A2-4493-D4FB-D06E0E14658F}"/>
          </ac:spMkLst>
        </pc:spChg>
        <pc:spChg chg="add del mod">
          <ac:chgData name="Andrew Wade" userId="c87f5fd422b648eb" providerId="LiveId" clId="{24AC38BA-2B0C-4738-8F2B-CC2006DC9A30}" dt="2024-08-12T17:59:44.536" v="36" actId="478"/>
          <ac:spMkLst>
            <pc:docMk/>
            <pc:sldMk cId="3759383840" sldId="484"/>
            <ac:spMk id="5" creationId="{8A31759C-45B8-FE17-BA9E-655255EE9345}"/>
          </ac:spMkLst>
        </pc:spChg>
        <pc:spChg chg="add del mod">
          <ac:chgData name="Andrew Wade" userId="c87f5fd422b648eb" providerId="LiveId" clId="{24AC38BA-2B0C-4738-8F2B-CC2006DC9A30}" dt="2024-08-12T21:08:17.360" v="38"/>
          <ac:spMkLst>
            <pc:docMk/>
            <pc:sldMk cId="3759383840" sldId="484"/>
            <ac:spMk id="6" creationId="{70B38260-8906-D2E1-CCC4-6F60FA323104}"/>
          </ac:spMkLst>
        </pc:spChg>
        <pc:spChg chg="del">
          <ac:chgData name="Andrew Wade" userId="c87f5fd422b648eb" providerId="LiveId" clId="{24AC38BA-2B0C-4738-8F2B-CC2006DC9A30}" dt="2024-08-12T17:59:34.663" v="35"/>
          <ac:spMkLst>
            <pc:docMk/>
            <pc:sldMk cId="3759383840" sldId="484"/>
            <ac:spMk id="12" creationId="{C9B07F2D-2683-032D-DBE6-30D490DB364D}"/>
          </ac:spMkLst>
        </pc:spChg>
        <pc:picChg chg="add mod">
          <ac:chgData name="Andrew Wade" userId="c87f5fd422b648eb" providerId="LiveId" clId="{24AC38BA-2B0C-4738-8F2B-CC2006DC9A30}" dt="2024-08-12T17:58:31.875" v="27" actId="1076"/>
          <ac:picMkLst>
            <pc:docMk/>
            <pc:sldMk cId="3759383840" sldId="484"/>
            <ac:picMk id="4" creationId="{4C8FB125-6961-AD41-F0FA-6071D89A14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03/04/2026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03/04/2026</a:t>
            </a:fld>
            <a:endParaRPr lang="en-GB"/>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3D5F8-95C3-8B4E-D65D-B197AAA95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54FA0-355A-616E-342E-808E78684B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EEF90-3AC6-7A16-588A-3EF6B91850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0366CF-EF62-D91F-5440-1F8B460EB558}"/>
              </a:ext>
            </a:extLst>
          </p:cNvPr>
          <p:cNvSpPr>
            <a:spLocks noGrp="1"/>
          </p:cNvSpPr>
          <p:nvPr>
            <p:ph type="sldNum" sz="quarter" idx="5"/>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07843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6A8A-26BC-241D-7285-BB2A6BF82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C7609-54F7-EB33-F3FC-84909D4AD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7021C-BE0E-0569-3812-BAB5922ACF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98F78A-B98C-FEC2-8922-91A90B767095}"/>
              </a:ext>
            </a:extLst>
          </p:cNvPr>
          <p:cNvSpPr>
            <a:spLocks noGrp="1"/>
          </p:cNvSpPr>
          <p:nvPr>
            <p:ph type="sldNum" sz="quarter" idx="5"/>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126200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7" y="4464028"/>
            <a:ext cx="8348869" cy="1194650"/>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3829878"/>
            <a:ext cx="8348869" cy="618523"/>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4/3/26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6" y="5373216"/>
            <a:ext cx="2399435" cy="365792"/>
          </a:xfrm>
          <a:prstGeom prst="rect">
            <a:avLst/>
          </a:prstGeom>
        </p:spPr>
      </p:pic>
    </p:spTree>
    <p:extLst>
      <p:ext uri="{BB962C8B-B14F-4D97-AF65-F5344CB8AC3E}">
        <p14:creationId xmlns:p14="http://schemas.microsoft.com/office/powerpoint/2010/main" val="424196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74638"/>
            <a:ext cx="8418443" cy="5818187"/>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455256"/>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4/3/26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6356351"/>
            <a:ext cx="2057400" cy="365125"/>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6" y="516831"/>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79" y="437315"/>
            <a:ext cx="7275443" cy="5724945"/>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2059037"/>
            <a:ext cx="6188256" cy="2739926"/>
          </a:xfrm>
          <a:prstGeom prst="rect">
            <a:avLst/>
          </a:prstGeom>
        </p:spPr>
      </p:pic>
    </p:spTree>
    <p:extLst>
      <p:ext uri="{BB962C8B-B14F-4D97-AF65-F5344CB8AC3E}">
        <p14:creationId xmlns:p14="http://schemas.microsoft.com/office/powerpoint/2010/main" val="43222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7872" y="1373246"/>
            <a:ext cx="6188256" cy="2739926"/>
          </a:xfrm>
          <a:prstGeom prst="rect">
            <a:avLst/>
          </a:prstGeom>
        </p:spPr>
      </p:pic>
      <p:sp>
        <p:nvSpPr>
          <p:cNvPr id="3" name="Rectangle 2"/>
          <p:cNvSpPr/>
          <p:nvPr userDrawn="1"/>
        </p:nvSpPr>
        <p:spPr>
          <a:xfrm>
            <a:off x="0" y="6112565"/>
            <a:ext cx="9144000" cy="745435"/>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207994"/>
            <a:ext cx="9144000" cy="577964"/>
          </a:xfrm>
          <a:prstGeom prst="rect">
            <a:avLst/>
          </a:prstGeom>
        </p:spPr>
      </p:pic>
    </p:spTree>
    <p:extLst>
      <p:ext uri="{BB962C8B-B14F-4D97-AF65-F5344CB8AC3E}">
        <p14:creationId xmlns:p14="http://schemas.microsoft.com/office/powerpoint/2010/main" val="159554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216041"/>
            <a:ext cx="6219408" cy="1325563"/>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646723"/>
            <a:ext cx="835369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4464027"/>
            <a:ext cx="8348870" cy="1223597"/>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3829878"/>
            <a:ext cx="8348870" cy="6327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4/3/26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245858"/>
            <a:ext cx="621940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825625"/>
            <a:ext cx="4128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825625"/>
            <a:ext cx="413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4/3/26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245858"/>
            <a:ext cx="626165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561895"/>
            <a:ext cx="4047927" cy="823912"/>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2385807"/>
            <a:ext cx="40479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561895"/>
            <a:ext cx="4056250" cy="823912"/>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2385807"/>
            <a:ext cx="40562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4/3/26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8" y="516831"/>
            <a:ext cx="6221895" cy="785195"/>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4/3/26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310329"/>
            <a:ext cx="5352040" cy="36990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3790122"/>
            <a:ext cx="8348870" cy="632792"/>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4432854"/>
            <a:ext cx="8219661" cy="1769163"/>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87506"/>
            <a:ext cx="9144000" cy="577964"/>
          </a:xfrm>
          <a:prstGeom prst="rect">
            <a:avLst/>
          </a:prstGeom>
        </p:spPr>
      </p:pic>
    </p:spTree>
    <p:extLst>
      <p:ext uri="{BB962C8B-B14F-4D97-AF65-F5344CB8AC3E}">
        <p14:creationId xmlns:p14="http://schemas.microsoft.com/office/powerpoint/2010/main" val="384964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216041"/>
            <a:ext cx="6301408"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4/3/26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301048"/>
            <a:ext cx="9144000" cy="55695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245858"/>
            <a:ext cx="621940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646723"/>
            <a:ext cx="835369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6356351"/>
            <a:ext cx="2057400" cy="365125"/>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4/3/26</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6356351"/>
            <a:ext cx="2057400" cy="365125"/>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E1D5-333B-7A21-34ED-8B33A30158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02FCEB-75A2-4493-D4FB-D06E0E14658F}"/>
              </a:ext>
            </a:extLst>
          </p:cNvPr>
          <p:cNvSpPr>
            <a:spLocks noGrp="1"/>
          </p:cNvSpPr>
          <p:nvPr>
            <p:ph type="subTitle" idx="1"/>
          </p:nvPr>
        </p:nvSpPr>
        <p:spPr>
          <a:xfrm>
            <a:off x="350445" y="2727766"/>
            <a:ext cx="8443107" cy="377265"/>
          </a:xfrm>
        </p:spPr>
        <p:txBody>
          <a:bodyPr>
            <a:normAutofit fontScale="92500" lnSpcReduction="10000"/>
          </a:bodyPr>
          <a:lstStyle/>
          <a:p>
            <a:r>
              <a:rPr lang="en-GB" dirty="0">
                <a:solidFill>
                  <a:schemeClr val="bg1"/>
                </a:solidFill>
              </a:rPr>
              <a:t>Prayer Focus: </a:t>
            </a:r>
            <a:r>
              <a:rPr lang="en-GB" dirty="0" err="1">
                <a:solidFill>
                  <a:schemeClr val="bg1"/>
                </a:solidFill>
              </a:rPr>
              <a:t>Cotessey</a:t>
            </a:r>
            <a:r>
              <a:rPr lang="en-GB" dirty="0">
                <a:solidFill>
                  <a:schemeClr val="bg1"/>
                </a:solidFill>
              </a:rPr>
              <a:t> Baptist Church</a:t>
            </a:r>
          </a:p>
        </p:txBody>
      </p:sp>
      <p:sp>
        <p:nvSpPr>
          <p:cNvPr id="7" name="Picture Placeholder 1">
            <a:extLst>
              <a:ext uri="{FF2B5EF4-FFF2-40B4-BE49-F238E27FC236}">
                <a16:creationId xmlns:a16="http://schemas.microsoft.com/office/drawing/2014/main" id="{1D48C7D0-BB57-1D37-F535-568DE4200F15}"/>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29C5E8AF-38DF-D66F-C6A2-D83FA54ABA64}"/>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D0EEB0A6-B9DB-4B40-EE2A-A60190737E23}"/>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E3035533-8C67-2A96-4DDC-BDD726A7BD44}"/>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pic>
        <p:nvPicPr>
          <p:cNvPr id="4" name="Picture 3">
            <a:extLst>
              <a:ext uri="{FF2B5EF4-FFF2-40B4-BE49-F238E27FC236}">
                <a16:creationId xmlns:a16="http://schemas.microsoft.com/office/drawing/2014/main" id="{4C8FB125-6961-AD41-F0FA-6071D89A14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10770"/>
            <a:ext cx="4805177" cy="2329178"/>
          </a:xfrm>
          <a:prstGeom prst="rect">
            <a:avLst/>
          </a:prstGeom>
        </p:spPr>
      </p:pic>
      <p:sp>
        <p:nvSpPr>
          <p:cNvPr id="2" name="Title 1">
            <a:extLst>
              <a:ext uri="{FF2B5EF4-FFF2-40B4-BE49-F238E27FC236}">
                <a16:creationId xmlns:a16="http://schemas.microsoft.com/office/drawing/2014/main" id="{4C0D59EF-6249-6583-D936-D9FEF7709CCA}"/>
              </a:ext>
            </a:extLst>
          </p:cNvPr>
          <p:cNvSpPr>
            <a:spLocks noGrp="1" noChangeArrowheads="1"/>
          </p:cNvSpPr>
          <p:nvPr>
            <p:ph type="title"/>
          </p:nvPr>
        </p:nvSpPr>
        <p:spPr bwMode="auto">
          <a:xfrm>
            <a:off x="350445" y="3105031"/>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err="1">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Costessey</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Baptist Church is a growing church, in </a:t>
            </a:r>
            <a:r>
              <a:rPr kumimoji="0" lang="en-GB" altLang="en-US" sz="1800" b="0" i="0" u="none" strike="noStrike" cap="none" normalizeH="0" baseline="0" dirty="0" err="1">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Costessey</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Norwich.  Its congregation spans the generations and, over the last couple of years, has welcomed 17 new people, including 2 new families, increasing the number on a Sunday morning to around 40.  Sunday worship includes children’s teaching, and the church holds monthly teen discussion and all age cafe church.  They are delighted to have held a recent baptismal service.   The fellowship also loves meeting together socially, including a boat trip on the Broads and its Christmas party.</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 church encourages discipleship and, through its house groups and Bible studies, has seen the spiritual lives of its congregation deepen.  The running of an Alpha group is being considered.  In reaching out to the local community, the church runs a monthly coffee morning and a weekly parent-toddler group.</a:t>
            </a:r>
          </a:p>
        </p:txBody>
      </p:sp>
    </p:spTree>
    <p:extLst>
      <p:ext uri="{BB962C8B-B14F-4D97-AF65-F5344CB8AC3E}">
        <p14:creationId xmlns:p14="http://schemas.microsoft.com/office/powerpoint/2010/main" val="375938384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648-C747-3A07-B0C5-744509D951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0434CBB-8492-0A78-8EE3-2ED6DC35B0B0}"/>
              </a:ext>
            </a:extLst>
          </p:cNvPr>
          <p:cNvSpPr>
            <a:spLocks noGrp="1"/>
          </p:cNvSpPr>
          <p:nvPr>
            <p:ph type="subTitle" idx="1"/>
          </p:nvPr>
        </p:nvSpPr>
        <p:spPr>
          <a:xfrm>
            <a:off x="298175" y="2841054"/>
            <a:ext cx="8443107" cy="377265"/>
          </a:xfrm>
        </p:spPr>
        <p:txBody>
          <a:bodyPr>
            <a:normAutofit fontScale="92500" lnSpcReduction="10000"/>
          </a:bodyPr>
          <a:lstStyle/>
          <a:p>
            <a:r>
              <a:rPr lang="en-GB" dirty="0">
                <a:solidFill>
                  <a:schemeClr val="bg1"/>
                </a:solidFill>
              </a:rPr>
              <a:t>Prayer Focus: </a:t>
            </a:r>
            <a:r>
              <a:rPr lang="en-GB" dirty="0" err="1">
                <a:solidFill>
                  <a:schemeClr val="bg1"/>
                </a:solidFill>
              </a:rPr>
              <a:t>Cotessey</a:t>
            </a:r>
            <a:r>
              <a:rPr lang="en-GB" dirty="0">
                <a:solidFill>
                  <a:schemeClr val="bg1"/>
                </a:solidFill>
              </a:rPr>
              <a:t> Baptist Church</a:t>
            </a:r>
          </a:p>
        </p:txBody>
      </p:sp>
      <p:sp>
        <p:nvSpPr>
          <p:cNvPr id="7" name="Picture Placeholder 1">
            <a:extLst>
              <a:ext uri="{FF2B5EF4-FFF2-40B4-BE49-F238E27FC236}">
                <a16:creationId xmlns:a16="http://schemas.microsoft.com/office/drawing/2014/main" id="{8C89023D-81B2-7D57-E8A8-301A19134FB0}"/>
              </a:ext>
            </a:extLst>
          </p:cNvPr>
          <p:cNvSpPr txBox="1">
            <a:spLocks/>
          </p:cNvSpPr>
          <p:nvPr/>
        </p:nvSpPr>
        <p:spPr>
          <a:xfrm>
            <a:off x="631318" y="256740"/>
            <a:ext cx="5352040" cy="3699033"/>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8" name="Picture Placeholder 1">
            <a:extLst>
              <a:ext uri="{FF2B5EF4-FFF2-40B4-BE49-F238E27FC236}">
                <a16:creationId xmlns:a16="http://schemas.microsoft.com/office/drawing/2014/main" id="{0EBCD48A-76FA-C466-3FCD-901BA44753A6}"/>
              </a:ext>
            </a:extLst>
          </p:cNvPr>
          <p:cNvSpPr txBox="1">
            <a:spLocks/>
          </p:cNvSpPr>
          <p:nvPr/>
        </p:nvSpPr>
        <p:spPr>
          <a:xfrm>
            <a:off x="263386" y="344558"/>
            <a:ext cx="5643772" cy="3383606"/>
          </a:xfrm>
          <a:prstGeom prst="roundRect">
            <a:avLst>
              <a:gd name="adj" fmla="val 1858"/>
            </a:avLst>
          </a:prstGeom>
          <a:effectLst>
            <a:outerShdw blurRad="50800" dist="50800" dir="5400000" algn="tl" rotWithShape="0">
              <a:srgbClr val="000000">
                <a:alpha val="43000"/>
              </a:srgbClr>
            </a:outerShdw>
          </a:effectLst>
        </p:spPr>
        <p:txBody>
          <a:bodyPr/>
          <a:lstStyle/>
          <a:p>
            <a:endParaRPr lang="en-GB"/>
          </a:p>
        </p:txBody>
      </p:sp>
      <p:sp>
        <p:nvSpPr>
          <p:cNvPr id="10" name="Picture Placeholder 4">
            <a:extLst>
              <a:ext uri="{FF2B5EF4-FFF2-40B4-BE49-F238E27FC236}">
                <a16:creationId xmlns:a16="http://schemas.microsoft.com/office/drawing/2014/main" id="{10237471-F27E-0B28-6058-D699CAF7B10B}"/>
              </a:ext>
            </a:extLst>
          </p:cNvPr>
          <p:cNvSpPr txBox="1">
            <a:spLocks/>
          </p:cNvSpPr>
          <p:nvPr/>
        </p:nvSpPr>
        <p:spPr>
          <a:xfrm>
            <a:off x="402718" y="230237"/>
            <a:ext cx="5352040" cy="3699033"/>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p>
            <a:endParaRPr lang="en-GB"/>
          </a:p>
        </p:txBody>
      </p:sp>
      <p:sp>
        <p:nvSpPr>
          <p:cNvPr id="11" name="Title 3">
            <a:extLst>
              <a:ext uri="{FF2B5EF4-FFF2-40B4-BE49-F238E27FC236}">
                <a16:creationId xmlns:a16="http://schemas.microsoft.com/office/drawing/2014/main" id="{A7312119-66AC-6193-7379-AE364EEA161C}"/>
              </a:ext>
            </a:extLst>
          </p:cNvPr>
          <p:cNvSpPr txBox="1">
            <a:spLocks/>
          </p:cNvSpPr>
          <p:nvPr/>
        </p:nvSpPr>
        <p:spPr>
          <a:xfrm>
            <a:off x="94850" y="4222470"/>
            <a:ext cx="9131611" cy="211337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endParaRPr lang="en-GB" sz="1800" dirty="0"/>
          </a:p>
        </p:txBody>
      </p:sp>
      <p:sp>
        <p:nvSpPr>
          <p:cNvPr id="2" name="Title 1">
            <a:extLst>
              <a:ext uri="{FF2B5EF4-FFF2-40B4-BE49-F238E27FC236}">
                <a16:creationId xmlns:a16="http://schemas.microsoft.com/office/drawing/2014/main" id="{A430A806-4331-A9AA-8A0E-AAFD44195846}"/>
              </a:ext>
            </a:extLst>
          </p:cNvPr>
          <p:cNvSpPr>
            <a:spLocks noGrp="1" noChangeArrowheads="1"/>
          </p:cNvSpPr>
          <p:nvPr>
            <p:ph type="title"/>
          </p:nvPr>
        </p:nvSpPr>
        <p:spPr bwMode="auto">
          <a:xfrm>
            <a:off x="298175" y="3196525"/>
            <a:ext cx="844310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The church has been in pastoral vacancy since 2022 and has been blessed by the ministry and guidance of their moderator, Revd Derrick Hill.  Services have also been led by church members and other local speakers.  Derrick has now been called to another ministry locally, but feels the church is in a strong position - spiritually thriving and growing.  In its search for a minister, the church seeks someone with a particular focus on local outreach. Please pray for:</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God’s blessing as the church enters the next phase of pastoral vacancy</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God’s guidance and blessing on the ministry of the church moving forward</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For the discernment of His plan, that the right person will come in His time </a:t>
            </a:r>
            <a:b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b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For the people of </a:t>
            </a:r>
            <a:r>
              <a:rPr kumimoji="0" lang="en-GB" altLang="en-US" sz="1800" b="0" i="0" u="none" strike="noStrike" cap="none" normalizeH="0" baseline="0" dirty="0" err="1">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Costessey</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to know that </a:t>
            </a:r>
            <a:r>
              <a:rPr kumimoji="0" lang="en-GB" altLang="en-US" sz="1800" b="0" i="0" u="none" strike="noStrike" cap="none" normalizeH="0" baseline="0" dirty="0" err="1">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Costessey</a:t>
            </a:r>
            <a:r>
              <a:rPr kumimoji="0" lang="en-GB" altLang="en-US" sz="1800" b="0" i="0" u="none" strike="noStrike" cap="none" normalizeH="0" baseline="0" dirty="0">
                <a:ln>
                  <a:noFill/>
                </a:ln>
                <a:solidFill>
                  <a:schemeClr val="bg1"/>
                </a:solidFill>
                <a:effectLst/>
                <a:latin typeface="Aptos" panose="020B0004020202020204" pitchFamily="34" charset="0"/>
                <a:ea typeface="Calibri" panose="020F0502020204030204" pitchFamily="34" charset="0"/>
                <a:cs typeface="Arial" panose="020B0604020202020204" pitchFamily="34" charset="0"/>
              </a:rPr>
              <a:t> Baptist Church is a place of support and love where they can experience the saving love of God.</a:t>
            </a:r>
          </a:p>
        </p:txBody>
      </p:sp>
      <p:pic>
        <p:nvPicPr>
          <p:cNvPr id="5" name="Picture 4">
            <a:extLst>
              <a:ext uri="{FF2B5EF4-FFF2-40B4-BE49-F238E27FC236}">
                <a16:creationId xmlns:a16="http://schemas.microsoft.com/office/drawing/2014/main" id="{92B65567-3370-3D2F-202C-EBF7B5068B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718" y="310770"/>
            <a:ext cx="4805177" cy="2329178"/>
          </a:xfrm>
          <a:prstGeom prst="rect">
            <a:avLst/>
          </a:prstGeom>
        </p:spPr>
      </p:pic>
    </p:spTree>
    <p:extLst>
      <p:ext uri="{BB962C8B-B14F-4D97-AF65-F5344CB8AC3E}">
        <p14:creationId xmlns:p14="http://schemas.microsoft.com/office/powerpoint/2010/main" val="349391702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Template</Template>
  <TotalTime>17</TotalTime>
  <Words>332</Words>
  <Application>Microsoft Macintosh PowerPoint</Application>
  <PresentationFormat>On-screen Show (4:3)</PresentationFormat>
  <Paragraphs>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Template</vt:lpstr>
      <vt:lpstr>Costessey Baptist Church is a growing church, in Costessey, Norwich.  Its congregation spans the generations and, over the last couple of years, has welcomed 17 new people, including 2 new families, increasing the number on a Sunday morning to around 40.  Sunday worship includes children’s teaching, and the church holds monthly teen discussion and all age cafe church.  They are delighted to have held a recent baptismal service.   The fellowship also loves meeting together socially, including a boat trip on the Broads and its Christmas party. The church encourages discipleship and, through its house groups and Bible studies, has seen the spiritual lives of its congregation deepen.  The running of an Alpha group is being considered.  In reaching out to the local community, the church runs a monthly coffee morning and a weekly parent-toddler group.</vt:lpstr>
      <vt:lpstr>The church has been in pastoral vacancy since 2022 and has been blessed by the ministry and guidance of their moderator, Revd Derrick Hill.  Services have also been led by church members and other local speakers.  Derrick has now been called to another ministry locally, but feels the church is in a strong position - spiritually thriving and growing.  In its search for a minister, the church seeks someone with a particular focus on local outreach. Please pray for: • God’s blessing as the church enters the next phase of pastoral vacancy • God’s guidance and blessing on the ministry of the church moving forward • For the discernment of His plan, that the right person will come in His time  • For the people of Costessey to know that Costessey Baptist Church is a place of support and love where they can experience the saving love of God.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Elmswell Baptist Church is a small congregation of mainly retired people situated in an expanding village in central Suffolk. The lay pastor is Stephen Spurgeon.</dc:title>
  <dc:creator>andrew</dc:creator>
  <cp:lastModifiedBy>Eleanor Kelsey</cp:lastModifiedBy>
  <cp:revision>228</cp:revision>
  <cp:lastPrinted>2017-08-23T11:19:32Z</cp:lastPrinted>
  <dcterms:created xsi:type="dcterms:W3CDTF">2017-09-14T21:39:22Z</dcterms:created>
  <dcterms:modified xsi:type="dcterms:W3CDTF">2026-04-03T11:49:48Z</dcterms:modified>
</cp:coreProperties>
</file>