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488" r:id="rId2"/>
    <p:sldId id="489" r:id="rId3"/>
  </p:sldIdLst>
  <p:sldSz cx="9144000" cy="5143500" type="screen16x9"/>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0B87B4C6-21A3-41EC-A9E3-A296362F6D9B}">
          <p14:sldIdLst>
            <p14:sldId id="488"/>
            <p14:sldId id="489"/>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wwade@blueyonder.co.uk" initials="a" lastIdx="2" clrIdx="0">
    <p:extLst>
      <p:ext uri="{19B8F6BF-5375-455C-9EA6-DF929625EA0E}">
        <p15:presenceInfo xmlns:p15="http://schemas.microsoft.com/office/powerpoint/2012/main" userId="c87f5fd422b648e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3D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343FEF-EA7A-423D-A18F-E626320944B6}" v="2" dt="2024-08-07T11:17:45.6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02" autoAdjust="0"/>
    <p:restoredTop sz="85850" autoAdjust="0"/>
  </p:normalViewPr>
  <p:slideViewPr>
    <p:cSldViewPr snapToGrid="0" showGuides="1">
      <p:cViewPr varScale="1">
        <p:scale>
          <a:sx n="145" d="100"/>
          <a:sy n="145" d="100"/>
        </p:scale>
        <p:origin x="776" y="-792"/>
      </p:cViewPr>
      <p:guideLst>
        <p:guide orient="horz" pos="2160"/>
        <p:guide pos="2880"/>
        <p:guide orient="horz" pos="16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7812"/>
    </p:cViewPr>
  </p:sorterViewPr>
  <p:notesViewPr>
    <p:cSldViewPr snapToGrid="0">
      <p:cViewPr varScale="1">
        <p:scale>
          <a:sx n="80" d="100"/>
          <a:sy n="80" d="100"/>
        </p:scale>
        <p:origin x="-3906" y="-84"/>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Wade" userId="c87f5fd422b648eb" providerId="LiveId" clId="{AE343FEF-EA7A-423D-A18F-E626320944B6}"/>
    <pc:docChg chg="custSel addSld delSld modSld sldOrd modSection">
      <pc:chgData name="Andrew Wade" userId="c87f5fd422b648eb" providerId="LiveId" clId="{AE343FEF-EA7A-423D-A18F-E626320944B6}" dt="2024-08-07T11:20:33.828" v="69" actId="14100"/>
      <pc:docMkLst>
        <pc:docMk/>
      </pc:docMkLst>
      <pc:sldChg chg="del">
        <pc:chgData name="Andrew Wade" userId="c87f5fd422b648eb" providerId="LiveId" clId="{AE343FEF-EA7A-423D-A18F-E626320944B6}" dt="2024-08-07T11:17:14.991" v="46" actId="2696"/>
        <pc:sldMkLst>
          <pc:docMk/>
          <pc:sldMk cId="2443241055" sldId="486"/>
        </pc:sldMkLst>
      </pc:sldChg>
      <pc:sldChg chg="addSp delSp modSp mod ord">
        <pc:chgData name="Andrew Wade" userId="c87f5fd422b648eb" providerId="LiveId" clId="{AE343FEF-EA7A-423D-A18F-E626320944B6}" dt="2024-08-07T11:19:11.699" v="61" actId="207"/>
        <pc:sldMkLst>
          <pc:docMk/>
          <pc:sldMk cId="4115539210" sldId="487"/>
        </pc:sldMkLst>
        <pc:spChg chg="mod">
          <ac:chgData name="Andrew Wade" userId="c87f5fd422b648eb" providerId="LiveId" clId="{AE343FEF-EA7A-423D-A18F-E626320944B6}" dt="2024-08-07T11:16:35.374" v="39" actId="6549"/>
          <ac:spMkLst>
            <pc:docMk/>
            <pc:sldMk cId="4115539210" sldId="487"/>
            <ac:spMk id="3" creationId="{89F9725F-C97F-AD97-9D17-B3FD9CC8883B}"/>
          </ac:spMkLst>
        </pc:spChg>
        <pc:spChg chg="mod">
          <ac:chgData name="Andrew Wade" userId="c87f5fd422b648eb" providerId="LiveId" clId="{AE343FEF-EA7A-423D-A18F-E626320944B6}" dt="2024-08-07T11:19:11.699" v="61" actId="207"/>
          <ac:spMkLst>
            <pc:docMk/>
            <pc:sldMk cId="4115539210" sldId="487"/>
            <ac:spMk id="4" creationId="{7533F58F-0D73-0A89-5521-1C5B319C3AA8}"/>
          </ac:spMkLst>
        </pc:spChg>
        <pc:spChg chg="add del mod">
          <ac:chgData name="Andrew Wade" userId="c87f5fd422b648eb" providerId="LiveId" clId="{AE343FEF-EA7A-423D-A18F-E626320944B6}" dt="2024-08-07T11:17:45.607" v="53"/>
          <ac:spMkLst>
            <pc:docMk/>
            <pc:sldMk cId="4115539210" sldId="487"/>
            <ac:spMk id="5" creationId="{358A1694-DC11-9444-10FD-0BC6F41EDE10}"/>
          </ac:spMkLst>
        </pc:spChg>
        <pc:picChg chg="del">
          <ac:chgData name="Andrew Wade" userId="c87f5fd422b648eb" providerId="LiveId" clId="{AE343FEF-EA7A-423D-A18F-E626320944B6}" dt="2024-08-07T11:16:39.888" v="40" actId="21"/>
          <ac:picMkLst>
            <pc:docMk/>
            <pc:sldMk cId="4115539210" sldId="487"/>
            <ac:picMk id="6" creationId="{B16D7333-6371-DC98-1404-CA8A5FBFFCB8}"/>
          </ac:picMkLst>
        </pc:picChg>
        <pc:picChg chg="add mod">
          <ac:chgData name="Andrew Wade" userId="c87f5fd422b648eb" providerId="LiveId" clId="{AE343FEF-EA7A-423D-A18F-E626320944B6}" dt="2024-08-07T11:17:46.405" v="55" actId="962"/>
          <ac:picMkLst>
            <pc:docMk/>
            <pc:sldMk cId="4115539210" sldId="487"/>
            <ac:picMk id="18" creationId="{2111C317-703F-EFD0-BAC9-0D05A6CA0158}"/>
          </ac:picMkLst>
        </pc:picChg>
      </pc:sldChg>
      <pc:sldChg chg="addSp delSp modSp add mod">
        <pc:chgData name="Andrew Wade" userId="c87f5fd422b648eb" providerId="LiveId" clId="{AE343FEF-EA7A-423D-A18F-E626320944B6}" dt="2024-08-07T11:20:33.828" v="69" actId="14100"/>
        <pc:sldMkLst>
          <pc:docMk/>
          <pc:sldMk cId="3073443205" sldId="488"/>
        </pc:sldMkLst>
        <pc:spChg chg="mod">
          <ac:chgData name="Andrew Wade" userId="c87f5fd422b648eb" providerId="LiveId" clId="{AE343FEF-EA7A-423D-A18F-E626320944B6}" dt="2024-08-07T11:20:33.828" v="69" actId="14100"/>
          <ac:spMkLst>
            <pc:docMk/>
            <pc:sldMk cId="3073443205" sldId="488"/>
            <ac:spMk id="4" creationId="{7533F58F-0D73-0A89-5521-1C5B319C3AA8}"/>
          </ac:spMkLst>
        </pc:spChg>
        <pc:spChg chg="del">
          <ac:chgData name="Andrew Wade" userId="c87f5fd422b648eb" providerId="LiveId" clId="{AE343FEF-EA7A-423D-A18F-E626320944B6}" dt="2024-08-07T11:17:35.516" v="48"/>
          <ac:spMkLst>
            <pc:docMk/>
            <pc:sldMk cId="3073443205" sldId="488"/>
            <ac:spMk id="5" creationId="{358A1694-DC11-9444-10FD-0BC6F41EDE10}"/>
          </ac:spMkLst>
        </pc:spChg>
        <pc:picChg chg="add mod">
          <ac:chgData name="Andrew Wade" userId="c87f5fd422b648eb" providerId="LiveId" clId="{AE343FEF-EA7A-423D-A18F-E626320944B6}" dt="2024-08-07T11:17:37.531" v="50" actId="962"/>
          <ac:picMkLst>
            <pc:docMk/>
            <pc:sldMk cId="3073443205" sldId="488"/>
            <ac:picMk id="6" creationId="{64C43C3A-2BDB-22CA-F255-7648FAE35F3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0FAF11-B041-491D-84A9-C4F76C39686A}"/>
              </a:ext>
            </a:extLst>
          </p:cNvPr>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a:extLst>
              <a:ext uri="{FF2B5EF4-FFF2-40B4-BE49-F238E27FC236}">
                <a16:creationId xmlns:a16="http://schemas.microsoft.com/office/drawing/2014/main" id="{EB98E343-5F82-4641-9F1D-769DED5A5AA0}"/>
              </a:ext>
            </a:extLst>
          </p:cNvPr>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622355D3-2135-4A74-8075-BC6DF9B460BF}" type="datetimeFigureOut">
              <a:rPr lang="en-GB" smtClean="0"/>
              <a:t>18/04/2026</a:t>
            </a:fld>
            <a:endParaRPr lang="en-GB"/>
          </a:p>
        </p:txBody>
      </p:sp>
      <p:sp>
        <p:nvSpPr>
          <p:cNvPr id="4" name="Footer Placeholder 3">
            <a:extLst>
              <a:ext uri="{FF2B5EF4-FFF2-40B4-BE49-F238E27FC236}">
                <a16:creationId xmlns:a16="http://schemas.microsoft.com/office/drawing/2014/main" id="{8C415CB9-BE82-488B-A815-B01D14451DA8}"/>
              </a:ext>
            </a:extLst>
          </p:cNvPr>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5" name="Slide Number Placeholder 4">
            <a:extLst>
              <a:ext uri="{FF2B5EF4-FFF2-40B4-BE49-F238E27FC236}">
                <a16:creationId xmlns:a16="http://schemas.microsoft.com/office/drawing/2014/main" id="{86262CF3-5E8F-4357-8E25-FC1763BD30AD}"/>
              </a:ext>
            </a:extLst>
          </p:cNvPr>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50B93C27-3F91-4430-B94C-DDC1BAA03813}" type="slidenum">
              <a:rPr lang="en-GB" smtClean="0"/>
              <a:t>‹#›</a:t>
            </a:fld>
            <a:endParaRPr lang="en-GB"/>
          </a:p>
        </p:txBody>
      </p:sp>
    </p:spTree>
    <p:extLst>
      <p:ext uri="{BB962C8B-B14F-4D97-AF65-F5344CB8AC3E}">
        <p14:creationId xmlns:p14="http://schemas.microsoft.com/office/powerpoint/2010/main" val="3956149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22C5EC86-FAC9-410C-9BDE-956EA9C802BC}" type="datetimeFigureOut">
              <a:rPr lang="en-GB" smtClean="0"/>
              <a:t>18/04/2026</a:t>
            </a:fld>
            <a:endParaRPr lang="en-GB"/>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7247E48A-B93D-4429-9AAD-6D160EA7DBA7}" type="slidenum">
              <a:rPr lang="en-GB" smtClean="0"/>
              <a:t>‹#›</a:t>
            </a:fld>
            <a:endParaRPr lang="en-GB"/>
          </a:p>
        </p:txBody>
      </p:sp>
    </p:spTree>
    <p:extLst>
      <p:ext uri="{BB962C8B-B14F-4D97-AF65-F5344CB8AC3E}">
        <p14:creationId xmlns:p14="http://schemas.microsoft.com/office/powerpoint/2010/main" val="181134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0AB72-CFDA-4584-B5F6-E7C894424F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C83AF4-9F6E-9327-5BA2-896D3087C8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B09519-2995-0743-F7E4-E5D5D4038E2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13B496-6596-7BEC-0F1A-4D323FDD0B9C}"/>
              </a:ext>
            </a:extLst>
          </p:cNvPr>
          <p:cNvSpPr>
            <a:spLocks noGrp="1"/>
          </p:cNvSpPr>
          <p:nvPr>
            <p:ph type="sldNum" sz="quarter" idx="10"/>
          </p:nvPr>
        </p:nvSpPr>
        <p:spPr/>
        <p:txBody>
          <a:bodyPr/>
          <a:lstStyle/>
          <a:p>
            <a:fld id="{7247E48A-B93D-4429-9AAD-6D160EA7DBA7}" type="slidenum">
              <a:rPr lang="en-GB" smtClean="0"/>
              <a:t>1</a:t>
            </a:fld>
            <a:endParaRPr lang="en-GB"/>
          </a:p>
        </p:txBody>
      </p:sp>
    </p:spTree>
    <p:extLst>
      <p:ext uri="{BB962C8B-B14F-4D97-AF65-F5344CB8AC3E}">
        <p14:creationId xmlns:p14="http://schemas.microsoft.com/office/powerpoint/2010/main" val="1578285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4F803-CF84-6151-0BC7-97C73F64B0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7BD306-CEBE-9F75-FC5A-B066AEA1E6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016EC6-5002-186C-7C13-4B9B75B4F83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CB14E61-5BE3-C507-EBFF-92D3555FBBEF}"/>
              </a:ext>
            </a:extLst>
          </p:cNvPr>
          <p:cNvSpPr>
            <a:spLocks noGrp="1"/>
          </p:cNvSpPr>
          <p:nvPr>
            <p:ph type="sldNum" sz="quarter" idx="10"/>
          </p:nvPr>
        </p:nvSpPr>
        <p:spPr/>
        <p:txBody>
          <a:bodyPr/>
          <a:lstStyle/>
          <a:p>
            <a:fld id="{7247E48A-B93D-4429-9AAD-6D160EA7DBA7}" type="slidenum">
              <a:rPr lang="en-GB" smtClean="0"/>
              <a:t>2</a:t>
            </a:fld>
            <a:endParaRPr lang="en-GB"/>
          </a:p>
        </p:txBody>
      </p:sp>
    </p:spTree>
    <p:extLst>
      <p:ext uri="{BB962C8B-B14F-4D97-AF65-F5344CB8AC3E}">
        <p14:creationId xmlns:p14="http://schemas.microsoft.com/office/powerpoint/2010/main" val="3931197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7688" y="3348021"/>
            <a:ext cx="8348869" cy="895988"/>
          </a:xfrm>
        </p:spPr>
        <p:txBody>
          <a:bodyPr wrap="none" anchor="t">
            <a:normAutofit/>
          </a:bodyPr>
          <a:lstStyle>
            <a:lvl1pPr algn="l" defTabSz="685800" rtl="0" eaLnBrk="1" latinLnBrk="0" hangingPunct="1">
              <a:lnSpc>
                <a:spcPct val="90000"/>
              </a:lnSpc>
              <a:spcBef>
                <a:spcPct val="0"/>
              </a:spcBef>
              <a:buNone/>
              <a:defRPr lang="en-US" sz="4400" b="0" kern="1200" dirty="0">
                <a:solidFill>
                  <a:srgbClr val="3D3D3C"/>
                </a:solidFill>
                <a:latin typeface="Arial" panose="020B0604020202020204" pitchFamily="34" charset="0"/>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377686" y="2872409"/>
            <a:ext cx="8348869" cy="463892"/>
          </a:xfrm>
        </p:spPr>
        <p:txBody>
          <a:bodyPr anchor="b">
            <a:normAutofit/>
          </a:bodyPr>
          <a:lstStyle>
            <a:lvl1pPr marL="0" indent="0" algn="l">
              <a:buNone/>
              <a:defRPr sz="2400" b="0">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fld id="{111664F0-4563-4CBA-A6FA-DD2AEB7A5845}" type="datetime1">
              <a:rPr lang="en-US" smtClean="0"/>
              <a:t>4/18/26</a:t>
            </a:fld>
            <a:endParaRPr lang="en-GB"/>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09588704"/>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stretch>
            <a:fillRect/>
          </a:stretch>
        </p:blipFill>
        <p:spPr>
          <a:xfrm>
            <a:off x="6516217" y="4029912"/>
            <a:ext cx="2399435" cy="274344"/>
          </a:xfrm>
          <a:prstGeom prst="rect">
            <a:avLst/>
          </a:prstGeom>
        </p:spPr>
      </p:pic>
    </p:spTree>
    <p:extLst>
      <p:ext uri="{BB962C8B-B14F-4D97-AF65-F5344CB8AC3E}">
        <p14:creationId xmlns:p14="http://schemas.microsoft.com/office/powerpoint/2010/main" val="424196240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7870" y="205979"/>
            <a:ext cx="8418443" cy="4363640"/>
          </a:xfrm>
        </p:spPr>
        <p:txBody>
          <a:body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83CCE42A-0676-4517-9366-E955CB8CEB05}" type="datetime1">
              <a:rPr lang="en-US" smtClean="0">
                <a:solidFill>
                  <a:srgbClr val="000000">
                    <a:tint val="75000"/>
                  </a:srgbClr>
                </a:solidFill>
              </a:rPr>
              <a:t>4/18/26</a:t>
            </a:fld>
            <a:endParaRPr lang="en-GB">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F5CF7FE0-638E-4F96-981B-CE47DB4E6266}"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233295219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Just body text">
    <p:spTree>
      <p:nvGrpSpPr>
        <p:cNvPr id="1" name=""/>
        <p:cNvGrpSpPr/>
        <p:nvPr/>
      </p:nvGrpSpPr>
      <p:grpSpPr>
        <a:xfrm>
          <a:off x="0" y="0"/>
          <a:ext cx="0" cy="0"/>
          <a:chOff x="0" y="0"/>
          <a:chExt cx="0" cy="0"/>
        </a:xfrm>
      </p:grpSpPr>
      <p:sp>
        <p:nvSpPr>
          <p:cNvPr id="2" name="Title 1"/>
          <p:cNvSpPr>
            <a:spLocks noGrp="1"/>
          </p:cNvSpPr>
          <p:nvPr>
            <p:ph type="title"/>
          </p:nvPr>
        </p:nvSpPr>
        <p:spPr>
          <a:xfrm>
            <a:off x="347870" y="1091443"/>
            <a:ext cx="8418443" cy="674031"/>
          </a:xfrm>
        </p:spPr>
        <p:txBody>
          <a:bodyPr anchor="t" anchorCtr="0">
            <a:spAutoFit/>
          </a:body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83CCE42A-0676-4517-9366-E955CB8CEB05}" type="datetime1">
              <a:rPr lang="en-US" smtClean="0">
                <a:solidFill>
                  <a:srgbClr val="000000">
                    <a:tint val="75000"/>
                  </a:srgbClr>
                </a:solidFill>
              </a:rPr>
              <a:t>4/18/26</a:t>
            </a:fld>
            <a:endParaRPr lang="en-GB">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5" name="Slide Number Placeholder 5"/>
          <p:cNvSpPr>
            <a:spLocks noGrp="1"/>
          </p:cNvSpPr>
          <p:nvPr>
            <p:ph type="sldNum" sz="quarter" idx="12"/>
          </p:nvPr>
        </p:nvSpPr>
        <p:spPr>
          <a:xfrm>
            <a:off x="6738730" y="4767264"/>
            <a:ext cx="2057400" cy="273844"/>
          </a:xfrm>
        </p:spPr>
        <p:txBody>
          <a:bodyPr/>
          <a:lstStyle>
            <a:lvl1pPr>
              <a:defRPr/>
            </a:lvl1pPr>
          </a:lstStyle>
          <a:p>
            <a:pPr>
              <a:defRPr/>
            </a:pPr>
            <a:fld id="{F5CF7FE0-638E-4F96-981B-CE47DB4E6266}"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57211808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ongs Centred">
    <p:spTree>
      <p:nvGrpSpPr>
        <p:cNvPr id="1" name=""/>
        <p:cNvGrpSpPr/>
        <p:nvPr/>
      </p:nvGrpSpPr>
      <p:grpSpPr>
        <a:xfrm>
          <a:off x="0" y="0"/>
          <a:ext cx="0" cy="0"/>
          <a:chOff x="0" y="0"/>
          <a:chExt cx="0" cy="0"/>
        </a:xfrm>
      </p:grpSpPr>
      <p:sp>
        <p:nvSpPr>
          <p:cNvPr id="6" name="Rectangle 5"/>
          <p:cNvSpPr/>
          <p:nvPr userDrawn="1"/>
        </p:nvSpPr>
        <p:spPr>
          <a:xfrm>
            <a:off x="0" y="4725786"/>
            <a:ext cx="9144000" cy="417714"/>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1"/>
          <p:cNvSpPr>
            <a:spLocks noGrp="1"/>
          </p:cNvSpPr>
          <p:nvPr>
            <p:ph type="title"/>
          </p:nvPr>
        </p:nvSpPr>
        <p:spPr>
          <a:xfrm>
            <a:off x="397567" y="387624"/>
            <a:ext cx="8348869" cy="674031"/>
          </a:xfrm>
        </p:spPr>
        <p:txBody>
          <a:bodyPr anchor="t" anchorCtr="0">
            <a:spAutoFit/>
          </a:bodyPr>
          <a:lstStyle>
            <a:lvl1pPr algn="ctr">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153463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No Base Bar">
    <p:spTree>
      <p:nvGrpSpPr>
        <p:cNvPr id="1" name=""/>
        <p:cNvGrpSpPr/>
        <p:nvPr/>
      </p:nvGrpSpPr>
      <p:grpSpPr>
        <a:xfrm>
          <a:off x="0" y="0"/>
          <a:ext cx="0" cy="0"/>
          <a:chOff x="0" y="0"/>
          <a:chExt cx="0" cy="0"/>
        </a:xfrm>
      </p:grpSpPr>
      <p:sp>
        <p:nvSpPr>
          <p:cNvPr id="11" name="TextBox 10"/>
          <p:cNvSpPr txBox="1"/>
          <p:nvPr userDrawn="1"/>
        </p:nvSpPr>
        <p:spPr>
          <a:xfrm>
            <a:off x="934280" y="327987"/>
            <a:ext cx="7275443" cy="4293709"/>
          </a:xfrm>
          <a:prstGeom prst="rect">
            <a:avLst/>
          </a:prstGeom>
          <a:noFill/>
        </p:spPr>
        <p:txBody>
          <a:bodyPr wrap="square" rtlCol="0">
            <a:noAutofit/>
          </a:bodyPr>
          <a:lstStyle/>
          <a:p>
            <a:pPr algn="ctr"/>
            <a:endParaRPr lang="en-GB" sz="4200" dirty="0">
              <a:solidFill>
                <a:srgbClr val="3D3D3C"/>
              </a:solidFill>
              <a:latin typeface="Arial" panose="020B0604020202020204" pitchFamily="34" charset="0"/>
            </a:endParaRPr>
          </a:p>
        </p:txBody>
      </p:sp>
    </p:spTree>
    <p:extLst>
      <p:ext uri="{BB962C8B-B14F-4D97-AF65-F5344CB8AC3E}">
        <p14:creationId xmlns:p14="http://schemas.microsoft.com/office/powerpoint/2010/main" val="420261769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9672" y="1264756"/>
            <a:ext cx="5544656" cy="2454964"/>
          </a:xfrm>
          <a:prstGeom prst="rect">
            <a:avLst/>
          </a:prstGeom>
        </p:spPr>
      </p:pic>
    </p:spTree>
    <p:extLst>
      <p:ext uri="{BB962C8B-B14F-4D97-AF65-F5344CB8AC3E}">
        <p14:creationId xmlns:p14="http://schemas.microsoft.com/office/powerpoint/2010/main" val="432223074"/>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Rectangle 2"/>
          <p:cNvSpPr/>
          <p:nvPr userDrawn="1"/>
        </p:nvSpPr>
        <p:spPr>
          <a:xfrm>
            <a:off x="0" y="4584424"/>
            <a:ext cx="9144000" cy="559076"/>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78708"/>
            <a:ext cx="9144000" cy="57796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9672" y="906952"/>
            <a:ext cx="5544656" cy="2454964"/>
          </a:xfrm>
          <a:prstGeom prst="rect">
            <a:avLst/>
          </a:prstGeom>
        </p:spPr>
      </p:pic>
    </p:spTree>
    <p:extLst>
      <p:ext uri="{BB962C8B-B14F-4D97-AF65-F5344CB8AC3E}">
        <p14:creationId xmlns:p14="http://schemas.microsoft.com/office/powerpoint/2010/main" val="1595542712"/>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380176" y="162031"/>
            <a:ext cx="6219408" cy="994172"/>
          </a:xfrm>
        </p:spPr>
        <p:txBody>
          <a:bodyPr>
            <a:normAutofit/>
          </a:bodyPr>
          <a:lstStyle>
            <a:lvl1pPr>
              <a:defRPr sz="4200"/>
            </a:lvl1pPr>
          </a:lstStyle>
          <a:p>
            <a:r>
              <a:rPr lang="en-US"/>
              <a:t>Click to edit Master title style</a:t>
            </a:r>
            <a:endParaRPr lang="en-US" dirty="0"/>
          </a:p>
        </p:txBody>
      </p:sp>
      <p:sp>
        <p:nvSpPr>
          <p:cNvPr id="3" name="Content Placeholder 2"/>
          <p:cNvSpPr>
            <a:spLocks noGrp="1"/>
          </p:cNvSpPr>
          <p:nvPr>
            <p:ph idx="1"/>
          </p:nvPr>
        </p:nvSpPr>
        <p:spPr>
          <a:xfrm>
            <a:off x="392745" y="1235042"/>
            <a:ext cx="835369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E337A1B-CBE0-46EA-A71E-8E715F7007B1}" type="datetime1">
              <a:rPr lang="en-US" smtClean="0"/>
              <a:t>4/18/26</a:t>
            </a:fld>
            <a:endParaRPr lang="en-GB"/>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7D194DFD-B235-4DCD-A12E-3D2FCC86B21A}" type="slidenum">
              <a:rPr lang="en-GB" altLang="en-US" smtClean="0"/>
              <a:pPr/>
              <a:t>‹#›</a:t>
            </a:fld>
            <a:endParaRPr lang="en-GB" altLang="en-US" dirty="0"/>
          </a:p>
        </p:txBody>
      </p:sp>
    </p:spTree>
    <p:extLst>
      <p:ext uri="{BB962C8B-B14F-4D97-AF65-F5344CB8AC3E}">
        <p14:creationId xmlns:p14="http://schemas.microsoft.com/office/powerpoint/2010/main" val="327074822"/>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377687" y="3348021"/>
            <a:ext cx="8348870" cy="917698"/>
          </a:xfrm>
        </p:spPr>
        <p:txBody>
          <a:bodyPr wrap="none" anchor="t">
            <a:normAutofit/>
          </a:bodyPr>
          <a:lstStyle>
            <a:lvl1pPr algn="l">
              <a:defRPr sz="4200" b="0" spc="-225">
                <a:solidFill>
                  <a:srgbClr val="3D3D3C"/>
                </a:solidFill>
                <a:effectLst/>
                <a:latin typeface="Arial" panose="020B0604020202020204"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377687" y="2872409"/>
            <a:ext cx="8348870" cy="474594"/>
          </a:xfrm>
        </p:spPr>
        <p:txBody>
          <a:bodyPr anchor="b">
            <a:normAutofit/>
          </a:bodyPr>
          <a:lstStyle>
            <a:lvl1pPr marL="0" indent="0" algn="l">
              <a:buNone/>
              <a:defRPr sz="2400" b="0">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C162092E-3F2F-44A3-A6A9-A1C0D15FA81F}" type="datetime1">
              <a:rPr lang="en-US" smtClean="0"/>
              <a:t>4/18/26</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3248538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0115" y="184394"/>
            <a:ext cx="6219408" cy="9941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92745" y="1369218"/>
            <a:ext cx="4128578"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0795" y="1369218"/>
            <a:ext cx="4135762"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4DB5D60A-0BB5-41B8-9502-D2606D9A91BE}" type="datetime1">
              <a:rPr lang="en-US" smtClean="0"/>
              <a:t>4/18/26</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89511496"/>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7565" y="184394"/>
            <a:ext cx="6261652"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02683" y="1171421"/>
            <a:ext cx="4047927" cy="617934"/>
          </a:xfrm>
        </p:spPr>
        <p:txBody>
          <a:bodyPr anchor="b">
            <a:normAutofit/>
          </a:bodyPr>
          <a:lstStyle>
            <a:lvl1pPr marL="0" indent="0">
              <a:buNone/>
              <a:defRPr sz="2400" b="1">
                <a:solidFill>
                  <a:srgbClr val="3D3D3C"/>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02683" y="1789355"/>
            <a:ext cx="4047927"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90185" y="1171421"/>
            <a:ext cx="4056250" cy="617934"/>
          </a:xfrm>
        </p:spPr>
        <p:txBody>
          <a:bodyPr vert="horz" lIns="91440" tIns="45720" rIns="91440" bIns="45720" rtlCol="0" anchor="b">
            <a:normAutofit/>
          </a:bodyPr>
          <a:lstStyle>
            <a:lvl1pPr>
              <a:buNone/>
              <a:defRPr lang="en-US" sz="2400" b="1">
                <a:solidFill>
                  <a:srgbClr val="3D3D3C"/>
                </a:soli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690185" y="1789355"/>
            <a:ext cx="405625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89402332-ED9C-4E44-8BDC-FDC2196864A7}" type="datetime1">
              <a:rPr lang="en-US" smtClean="0"/>
              <a:t>4/18/26</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51976090"/>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7749" y="387624"/>
            <a:ext cx="6221895" cy="588896"/>
          </a:xfrm>
        </p:spPr>
        <p:txBody>
          <a:bodyPr anchor="t" anchorCtr="0">
            <a:normAutofit/>
          </a:bodyPr>
          <a:lstStyle>
            <a:lvl1pPr algn="l">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FA1EC06F-19BF-4C31-8E25-977409355A5E}" type="datetime1">
              <a:rPr lang="en-US" smtClean="0"/>
              <a:t>4/18/26</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84686179"/>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A9AD27F-BFEF-4636-92C8-76AE31339A19}" type="datetime1">
              <a:rPr lang="en-US" smtClean="0"/>
              <a:t>4/18/26</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lvl1pPr>
              <a:defRPr>
                <a:solidFill>
                  <a:schemeClr val="tx1">
                    <a:lumMod val="65000"/>
                  </a:schemeClr>
                </a:solidFill>
              </a:defRPr>
            </a:lvl1pPr>
          </a:lstStyle>
          <a:p>
            <a:fld id="{9BC2D040-2D5F-40EB-B6C8-5D6F836E7514}" type="slidenum">
              <a:rPr lang="en-GB" altLang="en-US" smtClean="0"/>
              <a:pPr/>
              <a:t>‹#›</a:t>
            </a:fld>
            <a:endParaRPr lang="en-GB" altLang="en-US" dirty="0"/>
          </a:p>
        </p:txBody>
      </p:sp>
    </p:spTree>
    <p:extLst>
      <p:ext uri="{BB962C8B-B14F-4D97-AF65-F5344CB8AC3E}">
        <p14:creationId xmlns:p14="http://schemas.microsoft.com/office/powerpoint/2010/main" val="392737828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Picture Placeholder 2"/>
          <p:cNvSpPr>
            <a:spLocks noGrp="1" noChangeAspect="1"/>
          </p:cNvSpPr>
          <p:nvPr>
            <p:ph type="pic" idx="15" hasCustomPrompt="1"/>
          </p:nvPr>
        </p:nvSpPr>
        <p:spPr>
          <a:xfrm>
            <a:off x="402718" y="232747"/>
            <a:ext cx="5352040" cy="2774275"/>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 from Prayer Focus church</a:t>
            </a:r>
          </a:p>
        </p:txBody>
      </p:sp>
      <p:sp>
        <p:nvSpPr>
          <p:cNvPr id="8" name="Subtitle 2"/>
          <p:cNvSpPr>
            <a:spLocks noGrp="1"/>
          </p:cNvSpPr>
          <p:nvPr>
            <p:ph type="subTitle" idx="1" hasCustomPrompt="1"/>
          </p:nvPr>
        </p:nvSpPr>
        <p:spPr>
          <a:xfrm>
            <a:off x="417443" y="2842591"/>
            <a:ext cx="8348870" cy="474594"/>
          </a:xfrm>
        </p:spPr>
        <p:txBody>
          <a:bodyPr anchor="b">
            <a:normAutofit/>
          </a:bodyPr>
          <a:lstStyle>
            <a:lvl1pPr marL="0" indent="0" algn="l">
              <a:buNone/>
              <a:defRPr sz="2400" b="1">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Prayer Focus: Click to edit name of church</a:t>
            </a:r>
          </a:p>
        </p:txBody>
      </p:sp>
      <p:sp>
        <p:nvSpPr>
          <p:cNvPr id="12" name="Title 1"/>
          <p:cNvSpPr>
            <a:spLocks noGrp="1"/>
          </p:cNvSpPr>
          <p:nvPr>
            <p:ph type="title" hasCustomPrompt="1"/>
          </p:nvPr>
        </p:nvSpPr>
        <p:spPr>
          <a:xfrm>
            <a:off x="556591" y="3324641"/>
            <a:ext cx="8219661" cy="1326872"/>
          </a:xfrm>
        </p:spPr>
        <p:txBody>
          <a:bodyPr anchor="t" anchorCtr="0">
            <a:noAutofit/>
          </a:bodyPr>
          <a:lstStyle>
            <a:lvl1pPr algn="l">
              <a:defRPr lang="en-US" sz="3200" b="0" kern="1200" dirty="0">
                <a:solidFill>
                  <a:srgbClr val="3D3D3C"/>
                </a:solidFill>
                <a:latin typeface="Arial" panose="020B0604020202020204" pitchFamily="34" charset="0"/>
                <a:ea typeface="+mn-ea"/>
                <a:cs typeface="+mn-cs"/>
              </a:defRPr>
            </a:lvl1pPr>
          </a:lstStyle>
          <a:p>
            <a:r>
              <a:rPr lang="en-US" dirty="0"/>
              <a:t>Click to edit prayer point(s)</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48281"/>
            <a:ext cx="9144000" cy="577964"/>
          </a:xfrm>
          <a:prstGeom prst="rect">
            <a:avLst/>
          </a:prstGeom>
        </p:spPr>
      </p:pic>
    </p:spTree>
    <p:extLst>
      <p:ext uri="{BB962C8B-B14F-4D97-AF65-F5344CB8AC3E}">
        <p14:creationId xmlns:p14="http://schemas.microsoft.com/office/powerpoint/2010/main" val="3849640511"/>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357810" y="162031"/>
            <a:ext cx="6301408" cy="99417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3223127"/>
            <a:ext cx="2205038" cy="432197"/>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1692265"/>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3655325"/>
            <a:ext cx="220503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3223127"/>
            <a:ext cx="2197894" cy="432197"/>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1692265"/>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4" y="3655324"/>
            <a:ext cx="2200805"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3" y="3223127"/>
            <a:ext cx="2199085" cy="432197"/>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2" y="1692265"/>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3655322"/>
            <a:ext cx="220199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A4ED95A0-587E-44C4-8551-E475C85EC0D1}" type="datetime1">
              <a:rPr lang="en-US" smtClean="0"/>
              <a:t>4/18/26</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4371592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4725786"/>
            <a:ext cx="9144000" cy="417714"/>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Placeholder 1"/>
          <p:cNvSpPr>
            <a:spLocks noGrp="1"/>
          </p:cNvSpPr>
          <p:nvPr>
            <p:ph type="title"/>
          </p:nvPr>
        </p:nvSpPr>
        <p:spPr>
          <a:xfrm>
            <a:off x="390115" y="184394"/>
            <a:ext cx="6219408"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02684" y="1235042"/>
            <a:ext cx="835369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90114" y="4767264"/>
            <a:ext cx="2057400" cy="273844"/>
          </a:xfrm>
          <a:prstGeom prst="rect">
            <a:avLst/>
          </a:prstGeom>
        </p:spPr>
        <p:txBody>
          <a:bodyPr vert="horz" lIns="91440" tIns="45720" rIns="91440" bIns="45720" rtlCol="0" anchor="ctr"/>
          <a:lstStyle>
            <a:lvl1pPr algn="l">
              <a:defRPr sz="900">
                <a:solidFill>
                  <a:schemeClr val="tx1">
                    <a:lumMod val="65000"/>
                  </a:schemeClr>
                </a:solidFill>
                <a:latin typeface="Arial" panose="020B0604020202020204" pitchFamily="34" charset="0"/>
              </a:defRPr>
            </a:lvl1pPr>
          </a:lstStyle>
          <a:p>
            <a:fld id="{3DD79EEF-EDA5-4B0F-95F6-036D878614DA}" type="datetime1">
              <a:rPr lang="en-US" smtClean="0"/>
              <a:pPr/>
              <a:t>4/18/26</a:t>
            </a:fld>
            <a:endParaRPr lang="en-GB" dirty="0"/>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lumMod val="65000"/>
                  </a:schemeClr>
                </a:solidFill>
                <a:latin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6698974" y="4767264"/>
            <a:ext cx="2057400" cy="273844"/>
          </a:xfrm>
          <a:prstGeom prst="rect">
            <a:avLst/>
          </a:prstGeom>
        </p:spPr>
        <p:txBody>
          <a:bodyPr vert="horz" lIns="91440" tIns="45720" rIns="91440" bIns="45720" rtlCol="0" anchor="ctr"/>
          <a:lstStyle>
            <a:lvl1pPr algn="r">
              <a:defRPr sz="900">
                <a:solidFill>
                  <a:schemeClr val="tx1">
                    <a:lumMod val="65000"/>
                  </a:schemeClr>
                </a:solidFill>
                <a:latin typeface="Arial" panose="020B0604020202020204" pitchFamily="34" charset="0"/>
              </a:defRPr>
            </a:lvl1pPr>
          </a:lstStyle>
          <a:p>
            <a:fld id="{8469DAC7-2BB9-4049-AE2F-D750F07B8F8C}" type="slidenum">
              <a:rPr lang="en-GB" smtClean="0"/>
              <a:pPr/>
              <a:t>‹#›</a:t>
            </a:fld>
            <a:endParaRPr lang="en-GB" dirty="0"/>
          </a:p>
        </p:txBody>
      </p:sp>
      <p:pic>
        <p:nvPicPr>
          <p:cNvPr id="9" name="Picture 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732877" y="197376"/>
            <a:ext cx="2023497" cy="895928"/>
          </a:xfrm>
          <a:prstGeom prst="rect">
            <a:avLst/>
          </a:prstGeom>
        </p:spPr>
      </p:pic>
    </p:spTree>
    <p:extLst>
      <p:ext uri="{BB962C8B-B14F-4D97-AF65-F5344CB8AC3E}">
        <p14:creationId xmlns:p14="http://schemas.microsoft.com/office/powerpoint/2010/main" val="3118290861"/>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709" r:id="rId8"/>
    <p:sldLayoutId id="2147483699" r:id="rId9"/>
    <p:sldLayoutId id="2147483702" r:id="rId10"/>
    <p:sldLayoutId id="2147483703" r:id="rId11"/>
    <p:sldLayoutId id="2147483708" r:id="rId12"/>
    <p:sldLayoutId id="2147483707" r:id="rId13"/>
    <p:sldLayoutId id="2147483706" r:id="rId14"/>
    <p:sldLayoutId id="2147483704" r:id="rId15"/>
    <p:sldLayoutId id="2147483705" r:id="rId16"/>
  </p:sldLayoutIdLst>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hf hdr="0" ftr="0" dt="0"/>
  <p:txStyles>
    <p:titleStyle>
      <a:lvl1pPr algn="l" defTabSz="685800" rtl="0" eaLnBrk="1" latinLnBrk="0" hangingPunct="1">
        <a:lnSpc>
          <a:spcPct val="90000"/>
        </a:lnSpc>
        <a:spcBef>
          <a:spcPct val="0"/>
        </a:spcBef>
        <a:buNone/>
        <a:defRPr sz="4200" b="0" kern="1200">
          <a:solidFill>
            <a:srgbClr val="3D3D3C"/>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rgbClr val="3D3D3C"/>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rgbClr val="3D3D3C"/>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rgbClr val="3D3D3C"/>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rgbClr val="3D3D3C"/>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rgbClr val="3D3D3C"/>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6E828-A540-7537-D3A8-EA6BCBB7144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9F9725F-C97F-AD97-9D17-B3FD9CC8883B}"/>
              </a:ext>
            </a:extLst>
          </p:cNvPr>
          <p:cNvSpPr>
            <a:spLocks noGrp="1"/>
          </p:cNvSpPr>
          <p:nvPr>
            <p:ph type="subTitle" idx="1"/>
          </p:nvPr>
        </p:nvSpPr>
        <p:spPr>
          <a:xfrm>
            <a:off x="215542" y="2170265"/>
            <a:ext cx="8559182" cy="348536"/>
          </a:xfrm>
        </p:spPr>
        <p:txBody>
          <a:bodyPr>
            <a:normAutofit fontScale="25000" lnSpcReduction="20000"/>
          </a:bodyPr>
          <a:lstStyle/>
          <a:p>
            <a:r>
              <a:rPr lang="en-GB" sz="8800" dirty="0">
                <a:solidFill>
                  <a:schemeClr val="bg1"/>
                </a:solidFill>
              </a:rPr>
              <a:t> Prayer Focus: </a:t>
            </a:r>
            <a:r>
              <a:rPr lang="en-GB" sz="8800" dirty="0" err="1">
                <a:solidFill>
                  <a:schemeClr val="bg1"/>
                </a:solidFill>
              </a:rPr>
              <a:t>Witard</a:t>
            </a:r>
            <a:r>
              <a:rPr lang="en-GB" sz="8800" dirty="0">
                <a:solidFill>
                  <a:schemeClr val="bg1"/>
                </a:solidFill>
              </a:rPr>
              <a:t> Road Baptist Church, Norwich</a:t>
            </a:r>
          </a:p>
        </p:txBody>
      </p:sp>
      <p:sp>
        <p:nvSpPr>
          <p:cNvPr id="4" name="Title 3">
            <a:extLst>
              <a:ext uri="{FF2B5EF4-FFF2-40B4-BE49-F238E27FC236}">
                <a16:creationId xmlns:a16="http://schemas.microsoft.com/office/drawing/2014/main" id="{7533F58F-0D73-0A89-5521-1C5B319C3AA8}"/>
              </a:ext>
            </a:extLst>
          </p:cNvPr>
          <p:cNvSpPr>
            <a:spLocks noGrp="1"/>
          </p:cNvSpPr>
          <p:nvPr>
            <p:ph type="title"/>
          </p:nvPr>
        </p:nvSpPr>
        <p:spPr>
          <a:xfrm>
            <a:off x="314319" y="2693320"/>
            <a:ext cx="8761588" cy="1335055"/>
          </a:xfrm>
        </p:spPr>
        <p:txBody>
          <a:bodyPr/>
          <a:lstStyle/>
          <a:p>
            <a:pPr>
              <a:spcAft>
                <a:spcPts val="400"/>
              </a:spcAft>
            </a:pPr>
            <a:br>
              <a:rPr lang="en-GB" sz="18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br>
            <a:endParaRPr lang="en-GB" sz="18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endParaRPr>
          </a:p>
        </p:txBody>
      </p:sp>
      <p:sp>
        <p:nvSpPr>
          <p:cNvPr id="7" name="Picture Placeholder 1">
            <a:extLst>
              <a:ext uri="{FF2B5EF4-FFF2-40B4-BE49-F238E27FC236}">
                <a16:creationId xmlns:a16="http://schemas.microsoft.com/office/drawing/2014/main" id="{66E86D58-9EB0-A6F7-7B54-C863724E7F0D}"/>
              </a:ext>
            </a:extLst>
          </p:cNvPr>
          <p:cNvSpPr txBox="1">
            <a:spLocks/>
          </p:cNvSpPr>
          <p:nvPr/>
        </p:nvSpPr>
        <p:spPr>
          <a:xfrm>
            <a:off x="175290" y="-481219"/>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dirty="0"/>
          </a:p>
        </p:txBody>
      </p:sp>
      <p:sp>
        <p:nvSpPr>
          <p:cNvPr id="16" name="Title 3">
            <a:extLst>
              <a:ext uri="{FF2B5EF4-FFF2-40B4-BE49-F238E27FC236}">
                <a16:creationId xmlns:a16="http://schemas.microsoft.com/office/drawing/2014/main" id="{ED53963D-A492-BE5E-CE47-D58B598648A8}"/>
              </a:ext>
            </a:extLst>
          </p:cNvPr>
          <p:cNvSpPr txBox="1">
            <a:spLocks/>
          </p:cNvSpPr>
          <p:nvPr/>
        </p:nvSpPr>
        <p:spPr>
          <a:xfrm>
            <a:off x="175290" y="3295473"/>
            <a:ext cx="8998854" cy="1424808"/>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pPr>
              <a:lnSpc>
                <a:spcPct val="100000"/>
              </a:lnSpc>
            </a:pPr>
            <a:endParaRPr lang="en-GB" sz="1800" dirty="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3E62A1B6-A5D9-C365-893A-FA0DB1723D24}"/>
              </a:ext>
            </a:extLst>
          </p:cNvPr>
          <p:cNvSpPr txBox="1"/>
          <p:nvPr/>
        </p:nvSpPr>
        <p:spPr>
          <a:xfrm rot="10800000" flipV="1">
            <a:off x="555118" y="5558152"/>
            <a:ext cx="8918346" cy="697627"/>
          </a:xfrm>
          <a:prstGeom prst="rect">
            <a:avLst/>
          </a:prstGeom>
          <a:noFill/>
        </p:spPr>
        <p:txBody>
          <a:bodyPr wrap="square">
            <a:spAutoFit/>
          </a:bodyPr>
          <a:lstStyle/>
          <a:p>
            <a:pPr>
              <a:spcAft>
                <a:spcPts val="400"/>
              </a:spcAft>
            </a:pPr>
            <a:endParaRPr lang="en-GB" sz="1800" dirty="0">
              <a:solidFill>
                <a:srgbClr val="111111"/>
              </a:solidFill>
              <a:effectLst/>
              <a:latin typeface="Calibri" panose="020F0502020204030204" pitchFamily="34" charset="0"/>
              <a:ea typeface="Arial Unicode MS"/>
            </a:endParaRPr>
          </a:p>
          <a:p>
            <a:pPr>
              <a:spcAft>
                <a:spcPts val="400"/>
              </a:spcAft>
            </a:pPr>
            <a:endParaRPr lang="en-GB" sz="1800" dirty="0">
              <a:effectLst/>
              <a:latin typeface="Arial" panose="020B0604020202020204" pitchFamily="34" charset="0"/>
              <a:ea typeface="Arial Unicode MS"/>
            </a:endParaRPr>
          </a:p>
        </p:txBody>
      </p:sp>
      <p:pic>
        <p:nvPicPr>
          <p:cNvPr id="6" name="Picture Placeholder 5">
            <a:extLst>
              <a:ext uri="{FF2B5EF4-FFF2-40B4-BE49-F238E27FC236}">
                <a16:creationId xmlns:a16="http://schemas.microsoft.com/office/drawing/2014/main" id="{64C43C3A-2BDB-22CA-F255-7648FAE35F3A}"/>
              </a:ext>
            </a:extLst>
          </p:cNvPr>
          <p:cNvPicPr>
            <a:picLocks noGrp="1" noChangeAspect="1"/>
          </p:cNvPicPr>
          <p:nvPr>
            <p:ph type="pic" idx="15"/>
          </p:nvPr>
        </p:nvPicPr>
        <p:blipFill>
          <a:blip r:embed="rId3">
            <a:extLst>
              <a:ext uri="{28A0092B-C50C-407E-A947-70E740481C1C}">
                <a14:useLocalDpi xmlns:a14="http://schemas.microsoft.com/office/drawing/2010/main" val="0"/>
              </a:ext>
            </a:extLst>
          </a:blip>
          <a:srcRect t="15443" b="15443"/>
          <a:stretch/>
        </p:blipFill>
        <p:spPr>
          <a:xfrm>
            <a:off x="358520" y="235344"/>
            <a:ext cx="3401578" cy="1763236"/>
          </a:xfrm>
        </p:spPr>
      </p:pic>
      <p:sp>
        <p:nvSpPr>
          <p:cNvPr id="2" name="Title 3">
            <a:extLst>
              <a:ext uri="{FF2B5EF4-FFF2-40B4-BE49-F238E27FC236}">
                <a16:creationId xmlns:a16="http://schemas.microsoft.com/office/drawing/2014/main" id="{C13DCFC1-ECA5-6B95-46FC-8A9E0CE2985A}"/>
              </a:ext>
            </a:extLst>
          </p:cNvPr>
          <p:cNvSpPr txBox="1">
            <a:spLocks/>
          </p:cNvSpPr>
          <p:nvPr/>
        </p:nvSpPr>
        <p:spPr>
          <a:xfrm>
            <a:off x="288030" y="2375947"/>
            <a:ext cx="8569938" cy="1335055"/>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pPr>
              <a:lnSpc>
                <a:spcPct val="107000"/>
              </a:lnSpc>
            </a:pPr>
            <a: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t>WRBC is a growing, multigenerational church. There is a sense of unity as they welcome people from a variety of backgrounds and gently grow numerically and spiritually. Recently, prayers were answered, with a Children’s and Family Worker and a Cafe Manager appointed. Each day there is an activity: from a food bank, Messy Church, Baby Steps and Toddler group to the café, which after 3 years is seeing people from the community joining. There is always a mission and community element, as they aim to be “welcoming to all, with a heart to serve God, inspired by the Holy Spirit to make Jesus known, so that lives can be transformed.”</a:t>
            </a:r>
            <a:br>
              <a:rPr lang="en-GB" sz="1800" kern="100" dirty="0">
                <a:latin typeface="Aptos" panose="020B0004020202020204" pitchFamily="34" charset="0"/>
                <a:ea typeface="Aptos" panose="020B0004020202020204" pitchFamily="34" charset="0"/>
                <a:cs typeface="Times New Roman" panose="02020603050405020304" pitchFamily="18" charset="0"/>
              </a:rPr>
            </a:br>
            <a:endParaRPr lang="en-GB" sz="1600" dirty="0">
              <a:solidFill>
                <a:schemeClr val="bg1"/>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7344320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99BE7-2D47-250E-9C31-1A81F96ED0E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1F7A178-1B6A-B349-E855-9C99B52766A9}"/>
              </a:ext>
            </a:extLst>
          </p:cNvPr>
          <p:cNvSpPr>
            <a:spLocks noGrp="1"/>
          </p:cNvSpPr>
          <p:nvPr>
            <p:ph type="subTitle" idx="1"/>
          </p:nvPr>
        </p:nvSpPr>
        <p:spPr>
          <a:xfrm>
            <a:off x="215542" y="2170265"/>
            <a:ext cx="8559182" cy="348536"/>
          </a:xfrm>
        </p:spPr>
        <p:txBody>
          <a:bodyPr>
            <a:normAutofit fontScale="25000" lnSpcReduction="20000"/>
          </a:bodyPr>
          <a:lstStyle/>
          <a:p>
            <a:r>
              <a:rPr lang="en-GB" sz="8800" dirty="0">
                <a:solidFill>
                  <a:schemeClr val="bg1"/>
                </a:solidFill>
              </a:rPr>
              <a:t> Prayer Focus: </a:t>
            </a:r>
            <a:r>
              <a:rPr lang="en-GB" sz="8800" dirty="0" err="1">
                <a:solidFill>
                  <a:schemeClr val="bg1"/>
                </a:solidFill>
              </a:rPr>
              <a:t>Witard</a:t>
            </a:r>
            <a:r>
              <a:rPr lang="en-GB" sz="8800">
                <a:solidFill>
                  <a:schemeClr val="bg1"/>
                </a:solidFill>
              </a:rPr>
              <a:t> Road </a:t>
            </a:r>
            <a:r>
              <a:rPr lang="en-GB" sz="8800" dirty="0">
                <a:solidFill>
                  <a:schemeClr val="bg1"/>
                </a:solidFill>
              </a:rPr>
              <a:t>Baptist Church</a:t>
            </a:r>
          </a:p>
        </p:txBody>
      </p:sp>
      <p:sp>
        <p:nvSpPr>
          <p:cNvPr id="4" name="Title 3">
            <a:extLst>
              <a:ext uri="{FF2B5EF4-FFF2-40B4-BE49-F238E27FC236}">
                <a16:creationId xmlns:a16="http://schemas.microsoft.com/office/drawing/2014/main" id="{3EE02D37-D772-0405-2230-2E840797684C}"/>
              </a:ext>
            </a:extLst>
          </p:cNvPr>
          <p:cNvSpPr>
            <a:spLocks noGrp="1"/>
          </p:cNvSpPr>
          <p:nvPr>
            <p:ph type="title"/>
          </p:nvPr>
        </p:nvSpPr>
        <p:spPr>
          <a:xfrm>
            <a:off x="314319" y="2693320"/>
            <a:ext cx="8761588" cy="1335055"/>
          </a:xfrm>
        </p:spPr>
        <p:txBody>
          <a:bodyPr/>
          <a:lstStyle/>
          <a:p>
            <a:pPr>
              <a:spcAft>
                <a:spcPts val="400"/>
              </a:spcAft>
            </a:pPr>
            <a:br>
              <a:rPr lang="en-GB" sz="18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br>
            <a:endParaRPr lang="en-GB" sz="18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endParaRPr>
          </a:p>
        </p:txBody>
      </p:sp>
      <p:sp>
        <p:nvSpPr>
          <p:cNvPr id="7" name="Picture Placeholder 1">
            <a:extLst>
              <a:ext uri="{FF2B5EF4-FFF2-40B4-BE49-F238E27FC236}">
                <a16:creationId xmlns:a16="http://schemas.microsoft.com/office/drawing/2014/main" id="{BC65864C-C05F-BB93-7D0C-EFE3359F0484}"/>
              </a:ext>
            </a:extLst>
          </p:cNvPr>
          <p:cNvSpPr txBox="1">
            <a:spLocks/>
          </p:cNvSpPr>
          <p:nvPr/>
        </p:nvSpPr>
        <p:spPr>
          <a:xfrm>
            <a:off x="175290" y="-481219"/>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dirty="0"/>
          </a:p>
        </p:txBody>
      </p:sp>
      <p:sp>
        <p:nvSpPr>
          <p:cNvPr id="16" name="Title 3">
            <a:extLst>
              <a:ext uri="{FF2B5EF4-FFF2-40B4-BE49-F238E27FC236}">
                <a16:creationId xmlns:a16="http://schemas.microsoft.com/office/drawing/2014/main" id="{06C3EF6C-41B7-DF08-5CD4-3D3E86855111}"/>
              </a:ext>
            </a:extLst>
          </p:cNvPr>
          <p:cNvSpPr txBox="1">
            <a:spLocks/>
          </p:cNvSpPr>
          <p:nvPr/>
        </p:nvSpPr>
        <p:spPr>
          <a:xfrm>
            <a:off x="175290" y="3295473"/>
            <a:ext cx="8998854" cy="1424808"/>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pPr>
              <a:lnSpc>
                <a:spcPct val="100000"/>
              </a:lnSpc>
            </a:pPr>
            <a:endParaRPr lang="en-GB" sz="1800" dirty="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C9936744-A6D0-A1C8-21CD-5B09106FEAC7}"/>
              </a:ext>
            </a:extLst>
          </p:cNvPr>
          <p:cNvSpPr txBox="1"/>
          <p:nvPr/>
        </p:nvSpPr>
        <p:spPr>
          <a:xfrm rot="10800000" flipV="1">
            <a:off x="555118" y="5558152"/>
            <a:ext cx="8918346" cy="697627"/>
          </a:xfrm>
          <a:prstGeom prst="rect">
            <a:avLst/>
          </a:prstGeom>
          <a:noFill/>
        </p:spPr>
        <p:txBody>
          <a:bodyPr wrap="square">
            <a:spAutoFit/>
          </a:bodyPr>
          <a:lstStyle/>
          <a:p>
            <a:pPr>
              <a:spcAft>
                <a:spcPts val="400"/>
              </a:spcAft>
            </a:pPr>
            <a:endParaRPr lang="en-GB" sz="1800" dirty="0">
              <a:solidFill>
                <a:srgbClr val="111111"/>
              </a:solidFill>
              <a:effectLst/>
              <a:latin typeface="Calibri" panose="020F0502020204030204" pitchFamily="34" charset="0"/>
              <a:ea typeface="Arial Unicode MS"/>
            </a:endParaRPr>
          </a:p>
          <a:p>
            <a:pPr>
              <a:spcAft>
                <a:spcPts val="400"/>
              </a:spcAft>
            </a:pPr>
            <a:endParaRPr lang="en-GB" sz="1800" dirty="0">
              <a:effectLst/>
              <a:latin typeface="Arial" panose="020B0604020202020204" pitchFamily="34" charset="0"/>
              <a:ea typeface="Arial Unicode MS"/>
            </a:endParaRPr>
          </a:p>
        </p:txBody>
      </p:sp>
      <p:pic>
        <p:nvPicPr>
          <p:cNvPr id="6" name="Picture Placeholder 5">
            <a:extLst>
              <a:ext uri="{FF2B5EF4-FFF2-40B4-BE49-F238E27FC236}">
                <a16:creationId xmlns:a16="http://schemas.microsoft.com/office/drawing/2014/main" id="{33CC0E21-00DD-B127-F4E2-C798E5BA30D8}"/>
              </a:ext>
            </a:extLst>
          </p:cNvPr>
          <p:cNvPicPr>
            <a:picLocks noGrp="1" noChangeAspect="1"/>
          </p:cNvPicPr>
          <p:nvPr>
            <p:ph type="pic" idx="15"/>
          </p:nvPr>
        </p:nvPicPr>
        <p:blipFill>
          <a:blip r:embed="rId3">
            <a:extLst>
              <a:ext uri="{28A0092B-C50C-407E-A947-70E740481C1C}">
                <a14:useLocalDpi xmlns:a14="http://schemas.microsoft.com/office/drawing/2010/main" val="0"/>
              </a:ext>
            </a:extLst>
          </a:blip>
          <a:srcRect t="15443" b="15443"/>
          <a:stretch/>
        </p:blipFill>
        <p:spPr>
          <a:xfrm>
            <a:off x="358520" y="235344"/>
            <a:ext cx="3401578" cy="1763236"/>
          </a:xfrm>
        </p:spPr>
      </p:pic>
      <p:sp>
        <p:nvSpPr>
          <p:cNvPr id="2" name="Title 3">
            <a:extLst>
              <a:ext uri="{FF2B5EF4-FFF2-40B4-BE49-F238E27FC236}">
                <a16:creationId xmlns:a16="http://schemas.microsoft.com/office/drawing/2014/main" id="{A862909C-7F9E-95A9-9487-C62F95D7AE4D}"/>
              </a:ext>
            </a:extLst>
          </p:cNvPr>
          <p:cNvSpPr txBox="1">
            <a:spLocks/>
          </p:cNvSpPr>
          <p:nvPr/>
        </p:nvSpPr>
        <p:spPr>
          <a:xfrm>
            <a:off x="314319" y="2518801"/>
            <a:ext cx="8471161" cy="1335055"/>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pPr>
              <a:lnSpc>
                <a:spcPct val="107000"/>
              </a:lnSpc>
            </a:pPr>
            <a: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t>They are grateful for the recent Baptism on Easter Sunday and the joint service with the local Anglicans on Good Friday, walking from one church to another as they reestablish links. Please join with them in prayer:</a:t>
            </a:r>
            <a:b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br>
            <a: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t>• During this season as their Pastor Steve, retires and they search for a new minister</a:t>
            </a:r>
            <a:b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br>
            <a: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t>• That they may build and strengthen community links through their children’s work, café and Foodbank ministries </a:t>
            </a:r>
            <a:b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br>
            <a: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t>• That they may have increasing opportunities to share Jesus.</a:t>
            </a:r>
            <a:br>
              <a:rPr lang="en-GB" sz="1800" kern="100" dirty="0">
                <a:latin typeface="Aptos" panose="020B0004020202020204" pitchFamily="34" charset="0"/>
                <a:ea typeface="Aptos" panose="020B0004020202020204" pitchFamily="34" charset="0"/>
                <a:cs typeface="Times New Roman" panose="02020603050405020304" pitchFamily="18" charset="0"/>
              </a:rPr>
            </a:br>
            <a:endParaRPr lang="en-GB" sz="1600" dirty="0">
              <a:solidFill>
                <a:schemeClr val="bg1"/>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68642710"/>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theme/theme1.xml><?xml version="1.0" encoding="utf-8"?>
<a:theme xmlns:a="http://schemas.openxmlformats.org/drawingml/2006/main" name="EBA Prayer Focus Slides Arial 16x9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EBA Bariol">
      <a:majorFont>
        <a:latin typeface="Bariol"/>
        <a:ea typeface=""/>
        <a:cs typeface=""/>
      </a:majorFont>
      <a:minorFont>
        <a:latin typeface="Bariol"/>
        <a:ea typeface=""/>
        <a:cs typeface=""/>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EBA Prayer Focus Slides Arial 16x9 Template</Template>
  <TotalTime>20</TotalTime>
  <Words>240</Words>
  <Application>Microsoft Macintosh PowerPoint</Application>
  <PresentationFormat>On-screen Show (16:9)</PresentationFormat>
  <Paragraphs>8</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Aptos</vt:lpstr>
      <vt:lpstr>Arial</vt:lpstr>
      <vt:lpstr>Calibri</vt:lpstr>
      <vt:lpstr>EBA Prayer Focus Slides Arial 16x9 Template</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Please pray for us as we seek God’s will for our future mission and ministry, and as we develop a planning application to improve our premises to meet our expanding requirements and numbers.</dc:title>
  <dc:creator>David Elcock</dc:creator>
  <cp:lastModifiedBy>Eleanor Kelsey</cp:lastModifiedBy>
  <cp:revision>267</cp:revision>
  <cp:lastPrinted>2017-08-23T11:19:32Z</cp:lastPrinted>
  <dcterms:created xsi:type="dcterms:W3CDTF">2017-09-11T20:05:50Z</dcterms:created>
  <dcterms:modified xsi:type="dcterms:W3CDTF">2026-04-18T12:52:28Z</dcterms:modified>
</cp:coreProperties>
</file>