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4" r:id="rId2"/>
    <p:sldId id="485" r:id="rId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C38BA-2B0C-4738-8F2B-CC2006DC9A30}" v="24" dt="2024-08-12T21:20:32.577"/>
    <p1510:client id="{D726A6AD-CE51-4C92-9729-5FBAA93E53F0}" v="2" dt="2024-08-12T10:13:18.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showGuides="1">
      <p:cViewPr varScale="1">
        <p:scale>
          <a:sx n="110" d="100"/>
          <a:sy n="110" d="100"/>
        </p:scale>
        <p:origin x="1216" y="168"/>
      </p:cViewPr>
      <p:guideLst>
        <p:guide orient="horz" pos="2160"/>
        <p:guide pos="2880"/>
      </p:guideLst>
    </p:cSldViewPr>
  </p:slideViewPr>
  <p:outlineViewPr>
    <p:cViewPr>
      <p:scale>
        <a:sx n="33" d="100"/>
        <a:sy n="33" d="100"/>
      </p:scale>
      <p:origin x="0" y="21354"/>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24AC38BA-2B0C-4738-8F2B-CC2006DC9A30}"/>
    <pc:docChg chg="custSel addSld delSld modSld sldOrd">
      <pc:chgData name="Andrew Wade" userId="c87f5fd422b648eb" providerId="LiveId" clId="{24AC38BA-2B0C-4738-8F2B-CC2006DC9A30}" dt="2024-08-12T21:20:32.577" v="74" actId="14100"/>
      <pc:docMkLst>
        <pc:docMk/>
      </pc:docMkLst>
      <pc:sldChg chg="addSp delSp modSp mod ord">
        <pc:chgData name="Andrew Wade" userId="c87f5fd422b648eb" providerId="LiveId" clId="{24AC38BA-2B0C-4738-8F2B-CC2006DC9A30}" dt="2024-08-12T21:20:32.577" v="74" actId="14100"/>
        <pc:sldMkLst>
          <pc:docMk/>
          <pc:sldMk cId="3529937835" sldId="483"/>
        </pc:sldMkLst>
        <pc:spChg chg="add mod">
          <ac:chgData name="Andrew Wade" userId="c87f5fd422b648eb" providerId="LiveId" clId="{24AC38BA-2B0C-4738-8F2B-CC2006DC9A30}" dt="2024-08-12T21:20:32.577" v="74" actId="14100"/>
          <ac:spMkLst>
            <pc:docMk/>
            <pc:sldMk cId="3529937835" sldId="483"/>
            <ac:spMk id="2" creationId="{55537F5B-9222-D443-7268-56A8A013F002}"/>
          </ac:spMkLst>
        </pc:spChg>
        <pc:spChg chg="mod">
          <ac:chgData name="Andrew Wade" userId="c87f5fd422b648eb" providerId="LiveId" clId="{24AC38BA-2B0C-4738-8F2B-CC2006DC9A30}" dt="2024-08-12T17:57:45.659" v="18" actId="6549"/>
          <ac:spMkLst>
            <pc:docMk/>
            <pc:sldMk cId="3529937835" sldId="483"/>
            <ac:spMk id="3" creationId="{FB02FCEB-75A2-4493-D4FB-D06E0E14658F}"/>
          </ac:spMkLst>
        </pc:spChg>
        <pc:spChg chg="del mod">
          <ac:chgData name="Andrew Wade" userId="c87f5fd422b648eb" providerId="LiveId" clId="{24AC38BA-2B0C-4738-8F2B-CC2006DC9A30}" dt="2024-08-12T21:13:45.457" v="65"/>
          <ac:spMkLst>
            <pc:docMk/>
            <pc:sldMk cId="3529937835" sldId="483"/>
            <ac:spMk id="12" creationId="{C9B07F2D-2683-032D-DBE6-30D490DB364D}"/>
          </ac:spMkLst>
        </pc:spChg>
        <pc:picChg chg="add mod">
          <ac:chgData name="Andrew Wade" userId="c87f5fd422b648eb" providerId="LiveId" clId="{24AC38BA-2B0C-4738-8F2B-CC2006DC9A30}" dt="2024-08-12T17:58:51.105" v="34" actId="1076"/>
          <ac:picMkLst>
            <pc:docMk/>
            <pc:sldMk cId="3529937835" sldId="483"/>
            <ac:picMk id="4" creationId="{683B7889-2FB3-A732-0893-9F3B1723BF34}"/>
          </ac:picMkLst>
        </pc:picChg>
        <pc:picChg chg="del">
          <ac:chgData name="Andrew Wade" userId="c87f5fd422b648eb" providerId="LiveId" clId="{24AC38BA-2B0C-4738-8F2B-CC2006DC9A30}" dt="2024-08-12T17:57:35.129" v="0" actId="21"/>
          <ac:picMkLst>
            <pc:docMk/>
            <pc:sldMk cId="3529937835" sldId="483"/>
            <ac:picMk id="5" creationId="{BB2FED88-6032-0041-B0B3-B44DAFDEBA9C}"/>
          </ac:picMkLst>
        </pc:picChg>
      </pc:sldChg>
      <pc:sldChg chg="del">
        <pc:chgData name="Andrew Wade" userId="c87f5fd422b648eb" providerId="LiveId" clId="{24AC38BA-2B0C-4738-8F2B-CC2006DC9A30}" dt="2024-08-12T17:57:56.026" v="20" actId="2696"/>
        <pc:sldMkLst>
          <pc:docMk/>
          <pc:sldMk cId="1372343086" sldId="484"/>
        </pc:sldMkLst>
      </pc:sldChg>
      <pc:sldChg chg="addSp delSp modSp add mod">
        <pc:chgData name="Andrew Wade" userId="c87f5fd422b648eb" providerId="LiveId" clId="{24AC38BA-2B0C-4738-8F2B-CC2006DC9A30}" dt="2024-08-12T21:20:17.268" v="73" actId="1076"/>
        <pc:sldMkLst>
          <pc:docMk/>
          <pc:sldMk cId="3759383840" sldId="484"/>
        </pc:sldMkLst>
        <pc:spChg chg="add mod">
          <ac:chgData name="Andrew Wade" userId="c87f5fd422b648eb" providerId="LiveId" clId="{24AC38BA-2B0C-4738-8F2B-CC2006DC9A30}" dt="2024-08-12T21:13:18.964" v="64" actId="6549"/>
          <ac:spMkLst>
            <pc:docMk/>
            <pc:sldMk cId="3759383840" sldId="484"/>
            <ac:spMk id="2" creationId="{4C0D59EF-6249-6583-D936-D9FEF7709CCA}"/>
          </ac:spMkLst>
        </pc:spChg>
        <pc:spChg chg="mod">
          <ac:chgData name="Andrew Wade" userId="c87f5fd422b648eb" providerId="LiveId" clId="{24AC38BA-2B0C-4738-8F2B-CC2006DC9A30}" dt="2024-08-12T21:20:17.268" v="73" actId="1076"/>
          <ac:spMkLst>
            <pc:docMk/>
            <pc:sldMk cId="3759383840" sldId="484"/>
            <ac:spMk id="3" creationId="{FB02FCEB-75A2-4493-D4FB-D06E0E14658F}"/>
          </ac:spMkLst>
        </pc:spChg>
        <pc:spChg chg="add del mod">
          <ac:chgData name="Andrew Wade" userId="c87f5fd422b648eb" providerId="LiveId" clId="{24AC38BA-2B0C-4738-8F2B-CC2006DC9A30}" dt="2024-08-12T17:59:44.536" v="36" actId="478"/>
          <ac:spMkLst>
            <pc:docMk/>
            <pc:sldMk cId="3759383840" sldId="484"/>
            <ac:spMk id="5" creationId="{8A31759C-45B8-FE17-BA9E-655255EE9345}"/>
          </ac:spMkLst>
        </pc:spChg>
        <pc:spChg chg="add del mod">
          <ac:chgData name="Andrew Wade" userId="c87f5fd422b648eb" providerId="LiveId" clId="{24AC38BA-2B0C-4738-8F2B-CC2006DC9A30}" dt="2024-08-12T21:08:17.360" v="38"/>
          <ac:spMkLst>
            <pc:docMk/>
            <pc:sldMk cId="3759383840" sldId="484"/>
            <ac:spMk id="6" creationId="{70B38260-8906-D2E1-CCC4-6F60FA323104}"/>
          </ac:spMkLst>
        </pc:spChg>
        <pc:spChg chg="del">
          <ac:chgData name="Andrew Wade" userId="c87f5fd422b648eb" providerId="LiveId" clId="{24AC38BA-2B0C-4738-8F2B-CC2006DC9A30}" dt="2024-08-12T17:59:34.663" v="35"/>
          <ac:spMkLst>
            <pc:docMk/>
            <pc:sldMk cId="3759383840" sldId="484"/>
            <ac:spMk id="12" creationId="{C9B07F2D-2683-032D-DBE6-30D490DB364D}"/>
          </ac:spMkLst>
        </pc:spChg>
        <pc:picChg chg="add mod">
          <ac:chgData name="Andrew Wade" userId="c87f5fd422b648eb" providerId="LiveId" clId="{24AC38BA-2B0C-4738-8F2B-CC2006DC9A30}" dt="2024-08-12T17:58:31.875" v="27" actId="1076"/>
          <ac:picMkLst>
            <pc:docMk/>
            <pc:sldMk cId="3759383840" sldId="484"/>
            <ac:picMk id="4" creationId="{4C8FB125-6961-AD41-F0FA-6071D89A14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18/04/2026</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18/04/2026</a:t>
            </a:fld>
            <a:endParaRPr lang="en-GB"/>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07843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56A8A-26BC-241D-7285-BB2A6BF82F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2C7609-54F7-EB33-F3FC-84909D4AD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97021C-BE0E-0569-3812-BAB5922ACF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C98F78A-B98C-FEC2-8922-91A90B767095}"/>
              </a:ext>
            </a:extLst>
          </p:cNvPr>
          <p:cNvSpPr>
            <a:spLocks noGrp="1"/>
          </p:cNvSpPr>
          <p:nvPr>
            <p:ph type="sldNum" sz="quarter" idx="5"/>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1262006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7" y="4464028"/>
            <a:ext cx="8348869" cy="1194650"/>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3829878"/>
            <a:ext cx="8348869" cy="618523"/>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4/18/26</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6" y="5373216"/>
            <a:ext cx="2399435" cy="365792"/>
          </a:xfrm>
          <a:prstGeom prst="rect">
            <a:avLst/>
          </a:prstGeom>
        </p:spPr>
      </p:pic>
    </p:spTree>
    <p:extLst>
      <p:ext uri="{BB962C8B-B14F-4D97-AF65-F5344CB8AC3E}">
        <p14:creationId xmlns:p14="http://schemas.microsoft.com/office/powerpoint/2010/main" val="424196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74638"/>
            <a:ext cx="8418443" cy="5818187"/>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4/18/26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455256"/>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4/18/26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6356351"/>
            <a:ext cx="2057400" cy="365125"/>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6" y="516831"/>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79" y="437315"/>
            <a:ext cx="7275443" cy="5724945"/>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2059037"/>
            <a:ext cx="6188256" cy="2739926"/>
          </a:xfrm>
          <a:prstGeom prst="rect">
            <a:avLst/>
          </a:prstGeom>
        </p:spPr>
      </p:pic>
    </p:spTree>
    <p:extLst>
      <p:ext uri="{BB962C8B-B14F-4D97-AF65-F5344CB8AC3E}">
        <p14:creationId xmlns:p14="http://schemas.microsoft.com/office/powerpoint/2010/main" val="43222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1373246"/>
            <a:ext cx="6188256" cy="2739926"/>
          </a:xfrm>
          <a:prstGeom prst="rect">
            <a:avLst/>
          </a:prstGeom>
        </p:spPr>
      </p:pic>
      <p:sp>
        <p:nvSpPr>
          <p:cNvPr id="3" name="Rectangle 2"/>
          <p:cNvSpPr/>
          <p:nvPr userDrawn="1"/>
        </p:nvSpPr>
        <p:spPr>
          <a:xfrm>
            <a:off x="0" y="6112565"/>
            <a:ext cx="9144000" cy="745435"/>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7994"/>
            <a:ext cx="9144000" cy="577964"/>
          </a:xfrm>
          <a:prstGeom prst="rect">
            <a:avLst/>
          </a:prstGeom>
        </p:spPr>
      </p:pic>
    </p:spTree>
    <p:extLst>
      <p:ext uri="{BB962C8B-B14F-4D97-AF65-F5344CB8AC3E}">
        <p14:creationId xmlns:p14="http://schemas.microsoft.com/office/powerpoint/2010/main" val="159554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216041"/>
            <a:ext cx="6219408" cy="1325563"/>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646723"/>
            <a:ext cx="83536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4/18/26</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4464027"/>
            <a:ext cx="8348870" cy="1223597"/>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3829878"/>
            <a:ext cx="8348870" cy="6327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4/18/26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245858"/>
            <a:ext cx="621940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825625"/>
            <a:ext cx="41285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825625"/>
            <a:ext cx="413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4/18/26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245858"/>
            <a:ext cx="626165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561895"/>
            <a:ext cx="4047927" cy="823912"/>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2385807"/>
            <a:ext cx="40479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561895"/>
            <a:ext cx="4056250" cy="823912"/>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2385807"/>
            <a:ext cx="40562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4/18/26</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8" y="516831"/>
            <a:ext cx="6221895" cy="785195"/>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4/18/26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4/18/26</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310329"/>
            <a:ext cx="5352040" cy="36990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3790122"/>
            <a:ext cx="8348870" cy="632792"/>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4432854"/>
            <a:ext cx="8219661" cy="1769163"/>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87506"/>
            <a:ext cx="9144000" cy="577964"/>
          </a:xfrm>
          <a:prstGeom prst="rect">
            <a:avLst/>
          </a:prstGeom>
        </p:spPr>
      </p:pic>
    </p:spTree>
    <p:extLst>
      <p:ext uri="{BB962C8B-B14F-4D97-AF65-F5344CB8AC3E}">
        <p14:creationId xmlns:p14="http://schemas.microsoft.com/office/powerpoint/2010/main" val="384964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216041"/>
            <a:ext cx="6301408"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4/18/26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245858"/>
            <a:ext cx="621940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646723"/>
            <a:ext cx="835369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6356351"/>
            <a:ext cx="2057400" cy="365125"/>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4/18/26</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6356351"/>
            <a:ext cx="2057400" cy="365125"/>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98175" y="2841054"/>
            <a:ext cx="8443107" cy="377265"/>
          </a:xfrm>
        </p:spPr>
        <p:txBody>
          <a:bodyPr>
            <a:normAutofit fontScale="92500" lnSpcReduction="10000"/>
          </a:bodyPr>
          <a:lstStyle/>
          <a:p>
            <a:r>
              <a:rPr lang="en-GB" dirty="0">
                <a:solidFill>
                  <a:schemeClr val="bg1"/>
                </a:solidFill>
              </a:rPr>
              <a:t>Prayer Focus: </a:t>
            </a:r>
            <a:r>
              <a:rPr lang="en-GB" dirty="0" err="1">
                <a:solidFill>
                  <a:schemeClr val="bg1"/>
                </a:solidFill>
              </a:rPr>
              <a:t>Witard</a:t>
            </a:r>
            <a:r>
              <a:rPr lang="en-GB" dirty="0">
                <a:solidFill>
                  <a:schemeClr val="bg1"/>
                </a:solidFill>
              </a:rPr>
              <a:t> Road Baptist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4C8FB125-6961-AD41-F0FA-6071D89A14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296094"/>
            <a:ext cx="3151887" cy="2363915"/>
          </a:xfrm>
          <a:prstGeom prst="rect">
            <a:avLst/>
          </a:prstGeom>
        </p:spPr>
      </p:pic>
      <p:sp>
        <p:nvSpPr>
          <p:cNvPr id="2" name="Title 1">
            <a:extLst>
              <a:ext uri="{FF2B5EF4-FFF2-40B4-BE49-F238E27FC236}">
                <a16:creationId xmlns:a16="http://schemas.microsoft.com/office/drawing/2014/main" id="{4C0D59EF-6249-6583-D936-D9FEF7709CCA}"/>
              </a:ext>
            </a:extLst>
          </p:cNvPr>
          <p:cNvSpPr>
            <a:spLocks noGrp="1" noChangeArrowheads="1"/>
          </p:cNvSpPr>
          <p:nvPr>
            <p:ph type="title"/>
          </p:nvPr>
        </p:nvSpPr>
        <p:spPr bwMode="auto">
          <a:xfrm>
            <a:off x="350446" y="3205979"/>
            <a:ext cx="844310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WRBC is a growing, multigenerational church just outside city centre Norwich. There is a sense of unity in this church as they welcome people from a variety of backgrounds into the family and gently grow numerically and spiritually. </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Recently, they have seen their prayers answered, with a Children’s and Family Worker and a Cafe Manager appointed. Each day there is an activity in the church: from a food bank, Messy Church, Baby Steps and Toddler group to the café, manned by volunteers. After three years of faithfully running the café, the church is now seeing more people from the community joining. There is a mission and community element in everything that they do, as they move towards their vision of being “welcoming to all, with a heart to serve God, inspired by the Holy Spirit to make Jesus known, so that lives can be transformed.”</a:t>
            </a:r>
          </a:p>
        </p:txBody>
      </p:sp>
    </p:spTree>
    <p:extLst>
      <p:ext uri="{BB962C8B-B14F-4D97-AF65-F5344CB8AC3E}">
        <p14:creationId xmlns:p14="http://schemas.microsoft.com/office/powerpoint/2010/main" val="375938384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58648-C747-3A07-B0C5-744509D9511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0434CBB-8492-0A78-8EE3-2ED6DC35B0B0}"/>
              </a:ext>
            </a:extLst>
          </p:cNvPr>
          <p:cNvSpPr>
            <a:spLocks noGrp="1"/>
          </p:cNvSpPr>
          <p:nvPr>
            <p:ph type="subTitle" idx="1"/>
          </p:nvPr>
        </p:nvSpPr>
        <p:spPr>
          <a:xfrm>
            <a:off x="298175" y="2841054"/>
            <a:ext cx="8443107" cy="377265"/>
          </a:xfrm>
        </p:spPr>
        <p:txBody>
          <a:bodyPr>
            <a:normAutofit fontScale="92500" lnSpcReduction="10000"/>
          </a:bodyPr>
          <a:lstStyle/>
          <a:p>
            <a:r>
              <a:rPr lang="en-GB" dirty="0">
                <a:solidFill>
                  <a:schemeClr val="bg1"/>
                </a:solidFill>
              </a:rPr>
              <a:t>Prayer Focus: </a:t>
            </a:r>
            <a:r>
              <a:rPr lang="en-GB" dirty="0" err="1">
                <a:solidFill>
                  <a:schemeClr val="bg1"/>
                </a:solidFill>
              </a:rPr>
              <a:t>Witard</a:t>
            </a:r>
            <a:r>
              <a:rPr lang="en-GB">
                <a:solidFill>
                  <a:schemeClr val="bg1"/>
                </a:solidFill>
              </a:rPr>
              <a:t> Road </a:t>
            </a:r>
            <a:r>
              <a:rPr lang="en-GB" dirty="0">
                <a:solidFill>
                  <a:schemeClr val="bg1"/>
                </a:solidFill>
              </a:rPr>
              <a:t>Baptist Church</a:t>
            </a:r>
          </a:p>
        </p:txBody>
      </p:sp>
      <p:sp>
        <p:nvSpPr>
          <p:cNvPr id="7" name="Picture Placeholder 1">
            <a:extLst>
              <a:ext uri="{FF2B5EF4-FFF2-40B4-BE49-F238E27FC236}">
                <a16:creationId xmlns:a16="http://schemas.microsoft.com/office/drawing/2014/main" id="{8C89023D-81B2-7D57-E8A8-301A19134FB0}"/>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0EBCD48A-76FA-C466-3FCD-901BA44753A6}"/>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10237471-F27E-0B28-6058-D699CAF7B10B}"/>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A7312119-66AC-6193-7379-AE364EEA161C}"/>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FD6958BA-3C16-30A8-9F04-C4766CA95E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296094"/>
            <a:ext cx="3151887" cy="2363915"/>
          </a:xfrm>
          <a:prstGeom prst="rect">
            <a:avLst/>
          </a:prstGeom>
        </p:spPr>
      </p:pic>
      <p:sp>
        <p:nvSpPr>
          <p:cNvPr id="2" name="Title 1">
            <a:extLst>
              <a:ext uri="{FF2B5EF4-FFF2-40B4-BE49-F238E27FC236}">
                <a16:creationId xmlns:a16="http://schemas.microsoft.com/office/drawing/2014/main" id="{A430A806-4331-A9AA-8A0E-AAFD44195846}"/>
              </a:ext>
            </a:extLst>
          </p:cNvPr>
          <p:cNvSpPr>
            <a:spLocks noGrp="1" noChangeArrowheads="1"/>
          </p:cNvSpPr>
          <p:nvPr>
            <p:ph type="title"/>
          </p:nvPr>
        </p:nvSpPr>
        <p:spPr bwMode="auto">
          <a:xfrm>
            <a:off x="298175" y="3399364"/>
            <a:ext cx="8443107"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They are grateful for the recent Baptism on Easter Sunday and the joint service with the local Anglicans on Good Friday, walking from one church to another as they reestablish links.</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Please join with them in prayer:</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During this season of transition as their Pastor Steve, retires and they search for a new minister</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That they may build and strengthen community links through their children’s work, café and Foodbank ministries </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That they may have increasing opportunities to share Jesus.</a:t>
            </a:r>
          </a:p>
        </p:txBody>
      </p:sp>
    </p:spTree>
    <p:extLst>
      <p:ext uri="{BB962C8B-B14F-4D97-AF65-F5344CB8AC3E}">
        <p14:creationId xmlns:p14="http://schemas.microsoft.com/office/powerpoint/2010/main" val="3493917023"/>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Template</Template>
  <TotalTime>13</TotalTime>
  <Words>273</Words>
  <Application>Microsoft Macintosh PowerPoint</Application>
  <PresentationFormat>On-screen Show (4:3)</PresentationFormat>
  <Paragraphs>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Template</vt:lpstr>
      <vt:lpstr>WRBC is a growing, multigenerational church just outside city centre Norwich. There is a sense of unity in this church as they welcome people from a variety of backgrounds into the family and gently grow numerically and spiritually.  Recently, they have seen their prayers answered, with a Children’s and Family Worker and a Cafe Manager appointed. Each day there is an activity in the church: from a food bank, Messy Church, Baby Steps and Toddler group to the café, manned by volunteers. After three years of faithfully running the café, the church is now seeing more people from the community joining. There is a mission and community element in everything that they do, as they move towards their vision of being “welcoming to all, with a heart to serve God, inspired by the Holy Spirit to make Jesus known, so that lives can be transformed.”</vt:lpstr>
      <vt:lpstr>They are grateful for the recent Baptism on Easter Sunday and the joint service with the local Anglicans on Good Friday, walking from one church to another as they reestablish links. Please join with them in prayer: • During this season of transition as their Pastor Steve, retires and they search for a new minister • That they may build and strengthen community links through their children’s work, café and Foodbank ministries  • That they may have increasing opportunities to share Jesus.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Elmswell Baptist Church is a small congregation of mainly retired people situated in an expanding village in central Suffolk. The lay pastor is Stephen Spurgeon.</dc:title>
  <dc:creator>andrew</dc:creator>
  <cp:lastModifiedBy>Eleanor Kelsey</cp:lastModifiedBy>
  <cp:revision>229</cp:revision>
  <cp:lastPrinted>2017-08-23T11:19:32Z</cp:lastPrinted>
  <dcterms:created xsi:type="dcterms:W3CDTF">2017-09-14T21:39:22Z</dcterms:created>
  <dcterms:modified xsi:type="dcterms:W3CDTF">2026-04-18T12:47:06Z</dcterms:modified>
</cp:coreProperties>
</file>