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484" r:id="rId2"/>
    <p:sldId id="485" r:id="rId3"/>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AC38BA-2B0C-4738-8F2B-CC2006DC9A30}" v="24" dt="2024-08-12T21:20:32.577"/>
    <p1510:client id="{D726A6AD-CE51-4C92-9729-5FBAA93E53F0}" v="2" dt="2024-08-12T10:13:18.5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95" autoAdjust="0"/>
  </p:normalViewPr>
  <p:slideViewPr>
    <p:cSldViewPr snapToGrid="0" showGuides="1">
      <p:cViewPr varScale="1">
        <p:scale>
          <a:sx n="110" d="100"/>
          <a:sy n="110" d="100"/>
        </p:scale>
        <p:origin x="1216" y="168"/>
      </p:cViewPr>
      <p:guideLst>
        <p:guide orient="horz" pos="2160"/>
        <p:guide pos="2880"/>
      </p:guideLst>
    </p:cSldViewPr>
  </p:slideViewPr>
  <p:outlineViewPr>
    <p:cViewPr>
      <p:scale>
        <a:sx n="33" d="100"/>
        <a:sy n="33" d="100"/>
      </p:scale>
      <p:origin x="0" y="21354"/>
    </p:cViewPr>
  </p:outlineViewPr>
  <p:notesTextViewPr>
    <p:cViewPr>
      <p:scale>
        <a:sx n="1" d="1"/>
        <a:sy n="1" d="1"/>
      </p:scale>
      <p:origin x="0" y="0"/>
    </p:cViewPr>
  </p:notesTextViewPr>
  <p:sorterViewPr>
    <p:cViewPr>
      <p:scale>
        <a:sx n="100" d="100"/>
        <a:sy n="100" d="100"/>
      </p:scale>
      <p:origin x="0" y="7812"/>
    </p:cViewPr>
  </p:sorterViewPr>
  <p:notesViewPr>
    <p:cSldViewPr snapToGrid="0">
      <p:cViewPr varScale="1">
        <p:scale>
          <a:sx n="80" d="100"/>
          <a:sy n="80" d="100"/>
        </p:scale>
        <p:origin x="-3906" y="-84"/>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handoutMaster" Target="handoutMasters/handoutMaster1.xml"/><Relationship Id="rId10" Type="http://schemas.microsoft.com/office/2016/11/relationships/changesInfo" Target="changesInfos/changesInfo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de" userId="c87f5fd422b648eb" providerId="LiveId" clId="{24AC38BA-2B0C-4738-8F2B-CC2006DC9A30}"/>
    <pc:docChg chg="custSel addSld delSld modSld sldOrd">
      <pc:chgData name="Andrew Wade" userId="c87f5fd422b648eb" providerId="LiveId" clId="{24AC38BA-2B0C-4738-8F2B-CC2006DC9A30}" dt="2024-08-12T21:20:32.577" v="74" actId="14100"/>
      <pc:docMkLst>
        <pc:docMk/>
      </pc:docMkLst>
      <pc:sldChg chg="addSp delSp modSp mod ord">
        <pc:chgData name="Andrew Wade" userId="c87f5fd422b648eb" providerId="LiveId" clId="{24AC38BA-2B0C-4738-8F2B-CC2006DC9A30}" dt="2024-08-12T21:20:32.577" v="74" actId="14100"/>
        <pc:sldMkLst>
          <pc:docMk/>
          <pc:sldMk cId="3529937835" sldId="483"/>
        </pc:sldMkLst>
        <pc:spChg chg="add mod">
          <ac:chgData name="Andrew Wade" userId="c87f5fd422b648eb" providerId="LiveId" clId="{24AC38BA-2B0C-4738-8F2B-CC2006DC9A30}" dt="2024-08-12T21:20:32.577" v="74" actId="14100"/>
          <ac:spMkLst>
            <pc:docMk/>
            <pc:sldMk cId="3529937835" sldId="483"/>
            <ac:spMk id="2" creationId="{55537F5B-9222-D443-7268-56A8A013F002}"/>
          </ac:spMkLst>
        </pc:spChg>
        <pc:spChg chg="mod">
          <ac:chgData name="Andrew Wade" userId="c87f5fd422b648eb" providerId="LiveId" clId="{24AC38BA-2B0C-4738-8F2B-CC2006DC9A30}" dt="2024-08-12T17:57:45.659" v="18" actId="6549"/>
          <ac:spMkLst>
            <pc:docMk/>
            <pc:sldMk cId="3529937835" sldId="483"/>
            <ac:spMk id="3" creationId="{FB02FCEB-75A2-4493-D4FB-D06E0E14658F}"/>
          </ac:spMkLst>
        </pc:spChg>
        <pc:spChg chg="del mod">
          <ac:chgData name="Andrew Wade" userId="c87f5fd422b648eb" providerId="LiveId" clId="{24AC38BA-2B0C-4738-8F2B-CC2006DC9A30}" dt="2024-08-12T21:13:45.457" v="65"/>
          <ac:spMkLst>
            <pc:docMk/>
            <pc:sldMk cId="3529937835" sldId="483"/>
            <ac:spMk id="12" creationId="{C9B07F2D-2683-032D-DBE6-30D490DB364D}"/>
          </ac:spMkLst>
        </pc:spChg>
        <pc:picChg chg="add mod">
          <ac:chgData name="Andrew Wade" userId="c87f5fd422b648eb" providerId="LiveId" clId="{24AC38BA-2B0C-4738-8F2B-CC2006DC9A30}" dt="2024-08-12T17:58:51.105" v="34" actId="1076"/>
          <ac:picMkLst>
            <pc:docMk/>
            <pc:sldMk cId="3529937835" sldId="483"/>
            <ac:picMk id="4" creationId="{683B7889-2FB3-A732-0893-9F3B1723BF34}"/>
          </ac:picMkLst>
        </pc:picChg>
        <pc:picChg chg="del">
          <ac:chgData name="Andrew Wade" userId="c87f5fd422b648eb" providerId="LiveId" clId="{24AC38BA-2B0C-4738-8F2B-CC2006DC9A30}" dt="2024-08-12T17:57:35.129" v="0" actId="21"/>
          <ac:picMkLst>
            <pc:docMk/>
            <pc:sldMk cId="3529937835" sldId="483"/>
            <ac:picMk id="5" creationId="{BB2FED88-6032-0041-B0B3-B44DAFDEBA9C}"/>
          </ac:picMkLst>
        </pc:picChg>
      </pc:sldChg>
      <pc:sldChg chg="del">
        <pc:chgData name="Andrew Wade" userId="c87f5fd422b648eb" providerId="LiveId" clId="{24AC38BA-2B0C-4738-8F2B-CC2006DC9A30}" dt="2024-08-12T17:57:56.026" v="20" actId="2696"/>
        <pc:sldMkLst>
          <pc:docMk/>
          <pc:sldMk cId="1372343086" sldId="484"/>
        </pc:sldMkLst>
      </pc:sldChg>
      <pc:sldChg chg="addSp delSp modSp add mod">
        <pc:chgData name="Andrew Wade" userId="c87f5fd422b648eb" providerId="LiveId" clId="{24AC38BA-2B0C-4738-8F2B-CC2006DC9A30}" dt="2024-08-12T21:20:17.268" v="73" actId="1076"/>
        <pc:sldMkLst>
          <pc:docMk/>
          <pc:sldMk cId="3759383840" sldId="484"/>
        </pc:sldMkLst>
        <pc:spChg chg="add mod">
          <ac:chgData name="Andrew Wade" userId="c87f5fd422b648eb" providerId="LiveId" clId="{24AC38BA-2B0C-4738-8F2B-CC2006DC9A30}" dt="2024-08-12T21:13:18.964" v="64" actId="6549"/>
          <ac:spMkLst>
            <pc:docMk/>
            <pc:sldMk cId="3759383840" sldId="484"/>
            <ac:spMk id="2" creationId="{4C0D59EF-6249-6583-D936-D9FEF7709CCA}"/>
          </ac:spMkLst>
        </pc:spChg>
        <pc:spChg chg="mod">
          <ac:chgData name="Andrew Wade" userId="c87f5fd422b648eb" providerId="LiveId" clId="{24AC38BA-2B0C-4738-8F2B-CC2006DC9A30}" dt="2024-08-12T21:20:17.268" v="73" actId="1076"/>
          <ac:spMkLst>
            <pc:docMk/>
            <pc:sldMk cId="3759383840" sldId="484"/>
            <ac:spMk id="3" creationId="{FB02FCEB-75A2-4493-D4FB-D06E0E14658F}"/>
          </ac:spMkLst>
        </pc:spChg>
        <pc:spChg chg="add del mod">
          <ac:chgData name="Andrew Wade" userId="c87f5fd422b648eb" providerId="LiveId" clId="{24AC38BA-2B0C-4738-8F2B-CC2006DC9A30}" dt="2024-08-12T17:59:44.536" v="36" actId="478"/>
          <ac:spMkLst>
            <pc:docMk/>
            <pc:sldMk cId="3759383840" sldId="484"/>
            <ac:spMk id="5" creationId="{8A31759C-45B8-FE17-BA9E-655255EE9345}"/>
          </ac:spMkLst>
        </pc:spChg>
        <pc:spChg chg="add del mod">
          <ac:chgData name="Andrew Wade" userId="c87f5fd422b648eb" providerId="LiveId" clId="{24AC38BA-2B0C-4738-8F2B-CC2006DC9A30}" dt="2024-08-12T21:08:17.360" v="38"/>
          <ac:spMkLst>
            <pc:docMk/>
            <pc:sldMk cId="3759383840" sldId="484"/>
            <ac:spMk id="6" creationId="{70B38260-8906-D2E1-CCC4-6F60FA323104}"/>
          </ac:spMkLst>
        </pc:spChg>
        <pc:spChg chg="del">
          <ac:chgData name="Andrew Wade" userId="c87f5fd422b648eb" providerId="LiveId" clId="{24AC38BA-2B0C-4738-8F2B-CC2006DC9A30}" dt="2024-08-12T17:59:34.663" v="35"/>
          <ac:spMkLst>
            <pc:docMk/>
            <pc:sldMk cId="3759383840" sldId="484"/>
            <ac:spMk id="12" creationId="{C9B07F2D-2683-032D-DBE6-30D490DB364D}"/>
          </ac:spMkLst>
        </pc:spChg>
        <pc:picChg chg="add mod">
          <ac:chgData name="Andrew Wade" userId="c87f5fd422b648eb" providerId="LiveId" clId="{24AC38BA-2B0C-4738-8F2B-CC2006DC9A30}" dt="2024-08-12T17:58:31.875" v="27" actId="1076"/>
          <ac:picMkLst>
            <pc:docMk/>
            <pc:sldMk cId="3759383840" sldId="484"/>
            <ac:picMk id="4" creationId="{4C8FB125-6961-AD41-F0FA-6071D89A148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FAF11-B041-491D-84A9-C4F76C39686A}"/>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a:extLst>
              <a:ext uri="{FF2B5EF4-FFF2-40B4-BE49-F238E27FC236}">
                <a16:creationId xmlns:a16="http://schemas.microsoft.com/office/drawing/2014/main" id="{EB98E343-5F82-4641-9F1D-769DED5A5AA0}"/>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622355D3-2135-4A74-8075-BC6DF9B460BF}" type="datetimeFigureOut">
              <a:rPr lang="en-GB" smtClean="0"/>
              <a:t>03/04/2026</a:t>
            </a:fld>
            <a:endParaRPr lang="en-GB"/>
          </a:p>
        </p:txBody>
      </p:sp>
      <p:sp>
        <p:nvSpPr>
          <p:cNvPr id="4" name="Footer Placeholder 3">
            <a:extLst>
              <a:ext uri="{FF2B5EF4-FFF2-40B4-BE49-F238E27FC236}">
                <a16:creationId xmlns:a16="http://schemas.microsoft.com/office/drawing/2014/main" id="{8C415CB9-BE82-488B-A815-B01D14451DA8}"/>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86262CF3-5E8F-4357-8E25-FC1763BD30AD}"/>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50B93C27-3F91-4430-B94C-DDC1BAA03813}" type="slidenum">
              <a:rPr lang="en-GB" smtClean="0"/>
              <a:t>‹#›</a:t>
            </a:fld>
            <a:endParaRPr lang="en-GB"/>
          </a:p>
        </p:txBody>
      </p:sp>
    </p:spTree>
    <p:extLst>
      <p:ext uri="{BB962C8B-B14F-4D97-AF65-F5344CB8AC3E}">
        <p14:creationId xmlns:p14="http://schemas.microsoft.com/office/powerpoint/2010/main" val="3956149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2C5EC86-FAC9-410C-9BDE-956EA9C802BC}" type="datetimeFigureOut">
              <a:rPr lang="en-GB" smtClean="0"/>
              <a:t>03/04/2026</a:t>
            </a:fld>
            <a:endParaRPr lang="en-GB"/>
          </a:p>
        </p:txBody>
      </p:sp>
      <p:sp>
        <p:nvSpPr>
          <p:cNvPr id="4" name="Slide Image Placeholder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247E48A-B93D-4429-9AAD-6D160EA7DBA7}" type="slidenum">
              <a:rPr lang="en-GB" smtClean="0"/>
              <a:t>‹#›</a:t>
            </a:fld>
            <a:endParaRPr lang="en-GB"/>
          </a:p>
        </p:txBody>
      </p:sp>
    </p:spTree>
    <p:extLst>
      <p:ext uri="{BB962C8B-B14F-4D97-AF65-F5344CB8AC3E}">
        <p14:creationId xmlns:p14="http://schemas.microsoft.com/office/powerpoint/2010/main" val="18113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3D5F8-95C3-8B4E-D65D-B197AAA95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54FA0-355A-616E-342E-808E78684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EEF90-3AC6-7A16-588A-3EF6B918505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D0366CF-EF62-D91F-5440-1F8B460EB558}"/>
              </a:ext>
            </a:extLst>
          </p:cNvPr>
          <p:cNvSpPr>
            <a:spLocks noGrp="1"/>
          </p:cNvSpPr>
          <p:nvPr>
            <p:ph type="sldNum" sz="quarter" idx="5"/>
          </p:nvPr>
        </p:nvSpPr>
        <p:spPr/>
        <p:txBody>
          <a:bodyPr/>
          <a:lstStyle/>
          <a:p>
            <a:fld id="{7247E48A-B93D-4429-9AAD-6D160EA7DBA7}" type="slidenum">
              <a:rPr lang="en-GB" smtClean="0"/>
              <a:t>1</a:t>
            </a:fld>
            <a:endParaRPr lang="en-GB"/>
          </a:p>
        </p:txBody>
      </p:sp>
    </p:spTree>
    <p:extLst>
      <p:ext uri="{BB962C8B-B14F-4D97-AF65-F5344CB8AC3E}">
        <p14:creationId xmlns:p14="http://schemas.microsoft.com/office/powerpoint/2010/main" val="1078430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56A8A-26BC-241D-7285-BB2A6BF82F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2C7609-54F7-EB33-F3FC-84909D4ADE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97021C-BE0E-0569-3812-BAB5922ACF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C98F78A-B98C-FEC2-8922-91A90B767095}"/>
              </a:ext>
            </a:extLst>
          </p:cNvPr>
          <p:cNvSpPr>
            <a:spLocks noGrp="1"/>
          </p:cNvSpPr>
          <p:nvPr>
            <p:ph type="sldNum" sz="quarter" idx="5"/>
          </p:nvPr>
        </p:nvSpPr>
        <p:spPr/>
        <p:txBody>
          <a:bodyPr/>
          <a:lstStyle/>
          <a:p>
            <a:fld id="{7247E48A-B93D-4429-9AAD-6D160EA7DBA7}" type="slidenum">
              <a:rPr lang="en-GB" smtClean="0"/>
              <a:t>2</a:t>
            </a:fld>
            <a:endParaRPr lang="en-GB"/>
          </a:p>
        </p:txBody>
      </p:sp>
    </p:spTree>
    <p:extLst>
      <p:ext uri="{BB962C8B-B14F-4D97-AF65-F5344CB8AC3E}">
        <p14:creationId xmlns:p14="http://schemas.microsoft.com/office/powerpoint/2010/main" val="1262006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687" y="4464028"/>
            <a:ext cx="8348869" cy="1194650"/>
          </a:xfrm>
        </p:spPr>
        <p:txBody>
          <a:bodyPr wrap="none" anchor="t">
            <a:normAutofit/>
          </a:bodyPr>
          <a:lstStyle>
            <a:lvl1pPr algn="l" defTabSz="685800" rtl="0" eaLnBrk="1" latinLnBrk="0" hangingPunct="1">
              <a:lnSpc>
                <a:spcPct val="90000"/>
              </a:lnSpc>
              <a:spcBef>
                <a:spcPct val="0"/>
              </a:spcBef>
              <a:buNone/>
              <a:defRPr lang="en-US" sz="4400" b="0" kern="1200" dirty="0">
                <a:solidFill>
                  <a:srgbClr val="3D3D3C"/>
                </a:solidFill>
                <a:latin typeface="Arial" panose="020B0604020202020204" pitchFamily="34" charset="0"/>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377686" y="3829878"/>
            <a:ext cx="8348869" cy="618523"/>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111664F0-4563-4CBA-A6FA-DD2AEB7A5845}" type="datetime1">
              <a:rPr lang="en-US" smtClean="0"/>
              <a:t>4/3/26</a:t>
            </a:fld>
            <a:endParaRPr lang="en-GB"/>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958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6516216" y="5373216"/>
            <a:ext cx="2399435" cy="365792"/>
          </a:xfrm>
          <a:prstGeom prst="rect">
            <a:avLst/>
          </a:prstGeom>
        </p:spPr>
      </p:pic>
    </p:spTree>
    <p:extLst>
      <p:ext uri="{BB962C8B-B14F-4D97-AF65-F5344CB8AC3E}">
        <p14:creationId xmlns:p14="http://schemas.microsoft.com/office/powerpoint/2010/main" val="4241962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7870" y="274638"/>
            <a:ext cx="8418443" cy="5818187"/>
          </a:xfrm>
        </p:spPr>
        <p:txBody>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4/3/26</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2332952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Just body text">
    <p:spTree>
      <p:nvGrpSpPr>
        <p:cNvPr id="1" name=""/>
        <p:cNvGrpSpPr/>
        <p:nvPr/>
      </p:nvGrpSpPr>
      <p:grpSpPr>
        <a:xfrm>
          <a:off x="0" y="0"/>
          <a:ext cx="0" cy="0"/>
          <a:chOff x="0" y="0"/>
          <a:chExt cx="0" cy="0"/>
        </a:xfrm>
      </p:grpSpPr>
      <p:sp>
        <p:nvSpPr>
          <p:cNvPr id="2" name="Title 1"/>
          <p:cNvSpPr>
            <a:spLocks noGrp="1"/>
          </p:cNvSpPr>
          <p:nvPr>
            <p:ph type="title"/>
          </p:nvPr>
        </p:nvSpPr>
        <p:spPr>
          <a:xfrm>
            <a:off x="347870" y="1455256"/>
            <a:ext cx="8418443" cy="674031"/>
          </a:xfrm>
        </p:spPr>
        <p:txBody>
          <a:bodyPr anchor="t" anchorCtr="0">
            <a:spAutoFit/>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4/3/26</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a:xfrm>
            <a:off x="6738730" y="6356351"/>
            <a:ext cx="2057400" cy="365125"/>
          </a:xfrm>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572118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ongs Centred">
    <p:spTree>
      <p:nvGrpSpPr>
        <p:cNvPr id="1" name=""/>
        <p:cNvGrpSpPr/>
        <p:nvPr/>
      </p:nvGrpSpPr>
      <p:grpSpPr>
        <a:xfrm>
          <a:off x="0" y="0"/>
          <a:ext cx="0" cy="0"/>
          <a:chOff x="0" y="0"/>
          <a:chExt cx="0" cy="0"/>
        </a:xfrm>
      </p:grpSpPr>
      <p:sp>
        <p:nvSpPr>
          <p:cNvPr id="6" name="Rectangle 5"/>
          <p:cNvSpPr/>
          <p:nvPr userDrawn="1"/>
        </p:nvSpPr>
        <p:spPr>
          <a:xfrm>
            <a:off x="0" y="6301048"/>
            <a:ext cx="9144000" cy="556952"/>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title"/>
          </p:nvPr>
        </p:nvSpPr>
        <p:spPr>
          <a:xfrm>
            <a:off x="397566" y="516831"/>
            <a:ext cx="8348869" cy="674031"/>
          </a:xfrm>
        </p:spPr>
        <p:txBody>
          <a:bodyPr anchor="t" anchorCtr="0">
            <a:spAutoFit/>
          </a:bodyPr>
          <a:lstStyle>
            <a:lvl1pPr algn="ctr">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534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No Base Bar">
    <p:spTree>
      <p:nvGrpSpPr>
        <p:cNvPr id="1" name=""/>
        <p:cNvGrpSpPr/>
        <p:nvPr/>
      </p:nvGrpSpPr>
      <p:grpSpPr>
        <a:xfrm>
          <a:off x="0" y="0"/>
          <a:ext cx="0" cy="0"/>
          <a:chOff x="0" y="0"/>
          <a:chExt cx="0" cy="0"/>
        </a:xfrm>
      </p:grpSpPr>
      <p:sp>
        <p:nvSpPr>
          <p:cNvPr id="11" name="TextBox 10"/>
          <p:cNvSpPr txBox="1"/>
          <p:nvPr userDrawn="1"/>
        </p:nvSpPr>
        <p:spPr>
          <a:xfrm>
            <a:off x="934279" y="437315"/>
            <a:ext cx="7275443" cy="5724945"/>
          </a:xfrm>
          <a:prstGeom prst="rect">
            <a:avLst/>
          </a:prstGeom>
          <a:noFill/>
        </p:spPr>
        <p:txBody>
          <a:bodyPr wrap="square" rtlCol="0">
            <a:noAutofit/>
          </a:bodyPr>
          <a:lstStyle/>
          <a:p>
            <a:pPr algn="ctr"/>
            <a:endParaRPr lang="en-GB" sz="4200" dirty="0">
              <a:solidFill>
                <a:srgbClr val="3D3D3C"/>
              </a:solidFill>
              <a:latin typeface="Arial" panose="020B0604020202020204" pitchFamily="34" charset="0"/>
            </a:endParaRPr>
          </a:p>
        </p:txBody>
      </p:sp>
    </p:spTree>
    <p:extLst>
      <p:ext uri="{BB962C8B-B14F-4D97-AF65-F5344CB8AC3E}">
        <p14:creationId xmlns:p14="http://schemas.microsoft.com/office/powerpoint/2010/main" val="4202617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872" y="2059037"/>
            <a:ext cx="6188256" cy="2739926"/>
          </a:xfrm>
          <a:prstGeom prst="rect">
            <a:avLst/>
          </a:prstGeom>
        </p:spPr>
      </p:pic>
    </p:spTree>
    <p:extLst>
      <p:ext uri="{BB962C8B-B14F-4D97-AF65-F5344CB8AC3E}">
        <p14:creationId xmlns:p14="http://schemas.microsoft.com/office/powerpoint/2010/main" val="432223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872" y="1373246"/>
            <a:ext cx="6188256" cy="2739926"/>
          </a:xfrm>
          <a:prstGeom prst="rect">
            <a:avLst/>
          </a:prstGeom>
        </p:spPr>
      </p:pic>
      <p:sp>
        <p:nvSpPr>
          <p:cNvPr id="3" name="Rectangle 2"/>
          <p:cNvSpPr/>
          <p:nvPr userDrawn="1"/>
        </p:nvSpPr>
        <p:spPr>
          <a:xfrm>
            <a:off x="0" y="6112565"/>
            <a:ext cx="9144000" cy="745435"/>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207994"/>
            <a:ext cx="9144000" cy="577964"/>
          </a:xfrm>
          <a:prstGeom prst="rect">
            <a:avLst/>
          </a:prstGeom>
        </p:spPr>
      </p:pic>
    </p:spTree>
    <p:extLst>
      <p:ext uri="{BB962C8B-B14F-4D97-AF65-F5344CB8AC3E}">
        <p14:creationId xmlns:p14="http://schemas.microsoft.com/office/powerpoint/2010/main" val="1595542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380176" y="216041"/>
            <a:ext cx="6219408" cy="1325563"/>
          </a:xfrm>
        </p:spPr>
        <p:txBody>
          <a:bodyPr>
            <a:normAutofit/>
          </a:bodyPr>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392745" y="1646723"/>
            <a:ext cx="835369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E337A1B-CBE0-46EA-A71E-8E715F7007B1}" type="datetime1">
              <a:rPr lang="en-US" smtClean="0"/>
              <a:t>4/3/26</a:t>
            </a:fld>
            <a:endParaRPr lang="en-GB"/>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D194DFD-B235-4DCD-A12E-3D2FCC86B21A}" type="slidenum">
              <a:rPr lang="en-GB" altLang="en-US" smtClean="0"/>
              <a:pPr/>
              <a:t>‹#›</a:t>
            </a:fld>
            <a:endParaRPr lang="en-GB" altLang="en-US" dirty="0"/>
          </a:p>
        </p:txBody>
      </p:sp>
    </p:spTree>
    <p:extLst>
      <p:ext uri="{BB962C8B-B14F-4D97-AF65-F5344CB8AC3E}">
        <p14:creationId xmlns:p14="http://schemas.microsoft.com/office/powerpoint/2010/main" val="32707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77687" y="4464027"/>
            <a:ext cx="8348870" cy="1223597"/>
          </a:xfrm>
        </p:spPr>
        <p:txBody>
          <a:bodyPr wrap="none" anchor="t">
            <a:normAutofit/>
          </a:bodyPr>
          <a:lstStyle>
            <a:lvl1pPr algn="l">
              <a:defRPr sz="4200" b="0" spc="-225">
                <a:solidFill>
                  <a:srgbClr val="3D3D3C"/>
                </a:solidFill>
                <a:effectLst/>
                <a:latin typeface="Arial" panose="020B0604020202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377687" y="3829878"/>
            <a:ext cx="8348870" cy="632792"/>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162092E-3F2F-44A3-A6A9-A1C0D15FA81F}" type="datetime1">
              <a:rPr lang="en-US" smtClean="0"/>
              <a:t>4/3/26</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2485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0115" y="245858"/>
            <a:ext cx="621940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92745" y="1825625"/>
            <a:ext cx="41285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0795" y="1825625"/>
            <a:ext cx="413576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DB5D60A-0BB5-41B8-9502-D2606D9A91BE}" type="datetime1">
              <a:rPr lang="en-US" smtClean="0"/>
              <a:t>4/3/26</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951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565" y="245858"/>
            <a:ext cx="626165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2683" y="1561895"/>
            <a:ext cx="4047927" cy="823912"/>
          </a:xfrm>
        </p:spPr>
        <p:txBody>
          <a:bodyPr anchor="b">
            <a:normAutofit/>
          </a:bodyPr>
          <a:lstStyle>
            <a:lvl1pPr marL="0" indent="0">
              <a:buNone/>
              <a:defRPr sz="2400" b="1">
                <a:solidFill>
                  <a:srgbClr val="3D3D3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2683" y="2385807"/>
            <a:ext cx="40479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0185" y="1561895"/>
            <a:ext cx="4056250" cy="823912"/>
          </a:xfrm>
        </p:spPr>
        <p:txBody>
          <a:bodyPr vert="horz" lIns="91440" tIns="45720" rIns="91440" bIns="45720" rtlCol="0" anchor="b">
            <a:normAutofit/>
          </a:bodyPr>
          <a:lstStyle>
            <a:lvl1pPr>
              <a:buNone/>
              <a:defRPr lang="en-US" sz="2400" b="1">
                <a:solidFill>
                  <a:srgbClr val="3D3D3C"/>
                </a:soli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690185" y="2385807"/>
            <a:ext cx="405625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9402332-ED9C-4E44-8BDC-FDC2196864A7}" type="datetime1">
              <a:rPr lang="en-US" smtClean="0"/>
              <a:t>4/3/26</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1976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7748" y="516831"/>
            <a:ext cx="6221895" cy="785195"/>
          </a:xfrm>
        </p:spPr>
        <p:txBody>
          <a:bodyPr anchor="t" anchorCtr="0">
            <a:normAutofit/>
          </a:bodyPr>
          <a:lstStyle>
            <a:lvl1pPr algn="l">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A1EC06F-19BF-4C31-8E25-977409355A5E}" type="datetime1">
              <a:rPr lang="en-US" smtClean="0"/>
              <a:t>4/3/26</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4686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A9AD27F-BFEF-4636-92C8-76AE31339A19}" type="datetime1">
              <a:rPr lang="en-US" smtClean="0"/>
              <a:t>4/3/26</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lvl1pPr>
              <a:defRPr>
                <a:solidFill>
                  <a:schemeClr val="tx1">
                    <a:lumMod val="65000"/>
                  </a:schemeClr>
                </a:solidFill>
              </a:defRPr>
            </a:lvl1pPr>
          </a:lstStyle>
          <a:p>
            <a:fld id="{9BC2D040-2D5F-40EB-B6C8-5D6F836E7514}" type="slidenum">
              <a:rPr lang="en-GB" altLang="en-US" smtClean="0"/>
              <a:pPr/>
              <a:t>‹#›</a:t>
            </a:fld>
            <a:endParaRPr lang="en-GB" altLang="en-US" dirty="0"/>
          </a:p>
        </p:txBody>
      </p:sp>
    </p:spTree>
    <p:extLst>
      <p:ext uri="{BB962C8B-B14F-4D97-AF65-F5344CB8AC3E}">
        <p14:creationId xmlns:p14="http://schemas.microsoft.com/office/powerpoint/2010/main" val="3927378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2"/>
          <p:cNvSpPr>
            <a:spLocks noGrp="1" noChangeAspect="1"/>
          </p:cNvSpPr>
          <p:nvPr>
            <p:ph type="pic" idx="15" hasCustomPrompt="1"/>
          </p:nvPr>
        </p:nvSpPr>
        <p:spPr>
          <a:xfrm>
            <a:off x="402718" y="310329"/>
            <a:ext cx="5352040" cy="36990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 from Prayer Focus church</a:t>
            </a:r>
          </a:p>
        </p:txBody>
      </p:sp>
      <p:sp>
        <p:nvSpPr>
          <p:cNvPr id="8" name="Subtitle 2"/>
          <p:cNvSpPr>
            <a:spLocks noGrp="1"/>
          </p:cNvSpPr>
          <p:nvPr>
            <p:ph type="subTitle" idx="1" hasCustomPrompt="1"/>
          </p:nvPr>
        </p:nvSpPr>
        <p:spPr>
          <a:xfrm>
            <a:off x="417443" y="3790122"/>
            <a:ext cx="8348870" cy="632792"/>
          </a:xfrm>
        </p:spPr>
        <p:txBody>
          <a:bodyPr anchor="b">
            <a:normAutofit/>
          </a:bodyPr>
          <a:lstStyle>
            <a:lvl1pPr marL="0" indent="0" algn="l">
              <a:buNone/>
              <a:defRPr sz="2400" b="1">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Prayer Focus: Click to edit name of church</a:t>
            </a:r>
          </a:p>
        </p:txBody>
      </p:sp>
      <p:sp>
        <p:nvSpPr>
          <p:cNvPr id="12" name="Title 1"/>
          <p:cNvSpPr>
            <a:spLocks noGrp="1"/>
          </p:cNvSpPr>
          <p:nvPr>
            <p:ph type="title" hasCustomPrompt="1"/>
          </p:nvPr>
        </p:nvSpPr>
        <p:spPr>
          <a:xfrm>
            <a:off x="556591" y="4432854"/>
            <a:ext cx="8219661" cy="1769163"/>
          </a:xfrm>
        </p:spPr>
        <p:txBody>
          <a:bodyPr anchor="t" anchorCtr="0">
            <a:noAutofit/>
          </a:bodyPr>
          <a:lstStyle>
            <a:lvl1pPr algn="l">
              <a:defRPr lang="en-US" sz="3200" b="0" kern="1200" dirty="0">
                <a:solidFill>
                  <a:srgbClr val="3D3D3C"/>
                </a:solidFill>
                <a:latin typeface="Arial" panose="020B0604020202020204" pitchFamily="34" charset="0"/>
                <a:ea typeface="+mn-ea"/>
                <a:cs typeface="+mn-cs"/>
              </a:defRPr>
            </a:lvl1pPr>
          </a:lstStyle>
          <a:p>
            <a:r>
              <a:rPr lang="en-US" dirty="0"/>
              <a:t>Click to edit prayer point(s)</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87506"/>
            <a:ext cx="9144000" cy="577964"/>
          </a:xfrm>
          <a:prstGeom prst="rect">
            <a:avLst/>
          </a:prstGeom>
        </p:spPr>
      </p:pic>
    </p:spTree>
    <p:extLst>
      <p:ext uri="{BB962C8B-B14F-4D97-AF65-F5344CB8AC3E}">
        <p14:creationId xmlns:p14="http://schemas.microsoft.com/office/powerpoint/2010/main" val="3849640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357810" y="216041"/>
            <a:ext cx="6301408"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A4ED95A0-587E-44C4-8551-E475C85EC0D1}" type="datetime1">
              <a:rPr lang="en-US" smtClean="0"/>
              <a:t>4/3/26</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371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6301048"/>
            <a:ext cx="9144000" cy="556952"/>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p:cNvSpPr>
            <a:spLocks noGrp="1"/>
          </p:cNvSpPr>
          <p:nvPr>
            <p:ph type="title"/>
          </p:nvPr>
        </p:nvSpPr>
        <p:spPr>
          <a:xfrm>
            <a:off x="390115" y="245858"/>
            <a:ext cx="6219408"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2684" y="1646723"/>
            <a:ext cx="835369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90114" y="6356351"/>
            <a:ext cx="2057400" cy="365125"/>
          </a:xfrm>
          <a:prstGeom prst="rect">
            <a:avLst/>
          </a:prstGeom>
        </p:spPr>
        <p:txBody>
          <a:bodyPr vert="horz" lIns="91440" tIns="45720" rIns="91440" bIns="45720" rtlCol="0" anchor="ctr"/>
          <a:lstStyle>
            <a:lvl1pPr algn="l">
              <a:defRPr sz="900">
                <a:solidFill>
                  <a:schemeClr val="tx1">
                    <a:lumMod val="65000"/>
                  </a:schemeClr>
                </a:solidFill>
                <a:latin typeface="Arial" panose="020B0604020202020204" pitchFamily="34" charset="0"/>
              </a:defRPr>
            </a:lvl1pPr>
          </a:lstStyle>
          <a:p>
            <a:fld id="{3DD79EEF-EDA5-4B0F-95F6-036D878614DA}" type="datetime1">
              <a:rPr lang="en-US" smtClean="0"/>
              <a:pPr/>
              <a:t>4/3/26</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lumMod val="6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698974" y="6356351"/>
            <a:ext cx="2057400" cy="365125"/>
          </a:xfrm>
          <a:prstGeom prst="rect">
            <a:avLst/>
          </a:prstGeom>
        </p:spPr>
        <p:txBody>
          <a:bodyPr vert="horz" lIns="91440" tIns="45720" rIns="91440" bIns="45720" rtlCol="0" anchor="ctr"/>
          <a:lstStyle>
            <a:lvl1pPr algn="r">
              <a:defRPr sz="900">
                <a:solidFill>
                  <a:schemeClr val="tx1">
                    <a:lumMod val="65000"/>
                  </a:schemeClr>
                </a:solidFill>
                <a:latin typeface="Arial" panose="020B0604020202020204" pitchFamily="34" charset="0"/>
              </a:defRPr>
            </a:lvl1pPr>
          </a:lstStyle>
          <a:p>
            <a:fld id="{8469DAC7-2BB9-4049-AE2F-D750F07B8F8C}" type="slidenum">
              <a:rPr lang="en-GB" smtClean="0"/>
              <a:pPr/>
              <a:t>‹#›</a:t>
            </a:fld>
            <a:endParaRPr lang="en-GB" dirty="0"/>
          </a:p>
        </p:txBody>
      </p:sp>
      <p:pic>
        <p:nvPicPr>
          <p:cNvPr id="10" name="Picture 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32877" y="197376"/>
            <a:ext cx="2023497" cy="895928"/>
          </a:xfrm>
          <a:prstGeom prst="rect">
            <a:avLst/>
          </a:prstGeom>
        </p:spPr>
      </p:pic>
    </p:spTree>
    <p:extLst>
      <p:ext uri="{BB962C8B-B14F-4D97-AF65-F5344CB8AC3E}">
        <p14:creationId xmlns:p14="http://schemas.microsoft.com/office/powerpoint/2010/main" val="311829086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709" r:id="rId8"/>
    <p:sldLayoutId id="2147483699" r:id="rId9"/>
    <p:sldLayoutId id="2147483702" r:id="rId10"/>
    <p:sldLayoutId id="2147483703" r:id="rId11"/>
    <p:sldLayoutId id="2147483708" r:id="rId12"/>
    <p:sldLayoutId id="2147483707" r:id="rId13"/>
    <p:sldLayoutId id="2147483706" r:id="rId14"/>
    <p:sldLayoutId id="2147483704" r:id="rId15"/>
    <p:sldLayoutId id="2147483705" r:id="rId16"/>
  </p:sldLayoutIdLst>
  <p:hf hdr="0" ftr="0" dt="0"/>
  <p:txStyles>
    <p:titleStyle>
      <a:lvl1pPr algn="l" defTabSz="685800" rtl="0" eaLnBrk="1" latinLnBrk="0" hangingPunct="1">
        <a:lnSpc>
          <a:spcPct val="90000"/>
        </a:lnSpc>
        <a:spcBef>
          <a:spcPct val="0"/>
        </a:spcBef>
        <a:buNone/>
        <a:defRPr sz="4200" b="0" kern="1200">
          <a:solidFill>
            <a:srgbClr val="3D3D3C"/>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rgbClr val="3D3D3C"/>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rgbClr val="3D3D3C"/>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rgbClr val="3D3D3C"/>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BE1D5-333B-7A21-34ED-8B33A301589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B02FCEB-75A2-4493-D4FB-D06E0E14658F}"/>
              </a:ext>
            </a:extLst>
          </p:cNvPr>
          <p:cNvSpPr>
            <a:spLocks noGrp="1"/>
          </p:cNvSpPr>
          <p:nvPr>
            <p:ph type="subTitle" idx="1"/>
          </p:nvPr>
        </p:nvSpPr>
        <p:spPr>
          <a:xfrm>
            <a:off x="298175" y="2841054"/>
            <a:ext cx="8443107" cy="377265"/>
          </a:xfrm>
        </p:spPr>
        <p:txBody>
          <a:bodyPr>
            <a:normAutofit fontScale="92500" lnSpcReduction="10000"/>
          </a:bodyPr>
          <a:lstStyle/>
          <a:p>
            <a:r>
              <a:rPr lang="en-GB" dirty="0">
                <a:solidFill>
                  <a:schemeClr val="bg1"/>
                </a:solidFill>
              </a:rPr>
              <a:t>Prayer Focus: Willingham Baptist Church, Nr Cambridge</a:t>
            </a:r>
          </a:p>
        </p:txBody>
      </p:sp>
      <p:sp>
        <p:nvSpPr>
          <p:cNvPr id="7" name="Picture Placeholder 1">
            <a:extLst>
              <a:ext uri="{FF2B5EF4-FFF2-40B4-BE49-F238E27FC236}">
                <a16:creationId xmlns:a16="http://schemas.microsoft.com/office/drawing/2014/main" id="{1D48C7D0-BB57-1D37-F535-568DE4200F15}"/>
              </a:ext>
            </a:extLst>
          </p:cNvPr>
          <p:cNvSpPr txBox="1">
            <a:spLocks/>
          </p:cNvSpPr>
          <p:nvPr/>
        </p:nvSpPr>
        <p:spPr>
          <a:xfrm>
            <a:off x="631318" y="256740"/>
            <a:ext cx="5352040" cy="3699033"/>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8" name="Picture Placeholder 1">
            <a:extLst>
              <a:ext uri="{FF2B5EF4-FFF2-40B4-BE49-F238E27FC236}">
                <a16:creationId xmlns:a16="http://schemas.microsoft.com/office/drawing/2014/main" id="{29C5E8AF-38DF-D66F-C6A2-D83FA54ABA64}"/>
              </a:ext>
            </a:extLst>
          </p:cNvPr>
          <p:cNvSpPr txBox="1">
            <a:spLocks/>
          </p:cNvSpPr>
          <p:nvPr/>
        </p:nvSpPr>
        <p:spPr>
          <a:xfrm>
            <a:off x="263386" y="344558"/>
            <a:ext cx="5643772" cy="3383606"/>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4">
            <a:extLst>
              <a:ext uri="{FF2B5EF4-FFF2-40B4-BE49-F238E27FC236}">
                <a16:creationId xmlns:a16="http://schemas.microsoft.com/office/drawing/2014/main" id="{D0EEB0A6-B9DB-4B40-EE2A-A60190737E23}"/>
              </a:ext>
            </a:extLst>
          </p:cNvPr>
          <p:cNvSpPr txBox="1">
            <a:spLocks/>
          </p:cNvSpPr>
          <p:nvPr/>
        </p:nvSpPr>
        <p:spPr>
          <a:xfrm>
            <a:off x="402718" y="230237"/>
            <a:ext cx="5352040" cy="369903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p>
            <a:endParaRPr lang="en-GB"/>
          </a:p>
        </p:txBody>
      </p:sp>
      <p:sp>
        <p:nvSpPr>
          <p:cNvPr id="11" name="Title 3">
            <a:extLst>
              <a:ext uri="{FF2B5EF4-FFF2-40B4-BE49-F238E27FC236}">
                <a16:creationId xmlns:a16="http://schemas.microsoft.com/office/drawing/2014/main" id="{E3035533-8C67-2A96-4DDC-BDD726A7BD44}"/>
              </a:ext>
            </a:extLst>
          </p:cNvPr>
          <p:cNvSpPr txBox="1">
            <a:spLocks/>
          </p:cNvSpPr>
          <p:nvPr/>
        </p:nvSpPr>
        <p:spPr>
          <a:xfrm>
            <a:off x="94850" y="4222470"/>
            <a:ext cx="9131611" cy="211337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endParaRPr lang="en-GB" sz="1800" dirty="0"/>
          </a:p>
        </p:txBody>
      </p:sp>
      <p:pic>
        <p:nvPicPr>
          <p:cNvPr id="4" name="Picture 3">
            <a:extLst>
              <a:ext uri="{FF2B5EF4-FFF2-40B4-BE49-F238E27FC236}">
                <a16:creationId xmlns:a16="http://schemas.microsoft.com/office/drawing/2014/main" id="{4C8FB125-6961-AD41-F0FA-6071D89A14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2718" y="296094"/>
            <a:ext cx="3151887" cy="2363915"/>
          </a:xfrm>
          <a:prstGeom prst="rect">
            <a:avLst/>
          </a:prstGeom>
        </p:spPr>
      </p:pic>
      <p:sp>
        <p:nvSpPr>
          <p:cNvPr id="2" name="Title 1">
            <a:extLst>
              <a:ext uri="{FF2B5EF4-FFF2-40B4-BE49-F238E27FC236}">
                <a16:creationId xmlns:a16="http://schemas.microsoft.com/office/drawing/2014/main" id="{4C0D59EF-6249-6583-D936-D9FEF7709CCA}"/>
              </a:ext>
            </a:extLst>
          </p:cNvPr>
          <p:cNvSpPr>
            <a:spLocks noGrp="1" noChangeArrowheads="1"/>
          </p:cNvSpPr>
          <p:nvPr>
            <p:ph type="title"/>
          </p:nvPr>
        </p:nvSpPr>
        <p:spPr bwMode="auto">
          <a:xfrm>
            <a:off x="402718" y="3162654"/>
            <a:ext cx="8443107"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Willingham Baptist Church is an outgoing and evangelistically minded Church set in a rural village. The Church was founded in 1875, and while it is now a smaller congregation, it remains a strong part of the local community. The Church has seen a split, which occurred four years ago, before their current Minister Kwaku Efah, was called to the Church. In his ministry, Kwaku has a strong evangelistic focus, and he has led the way in growing the Church. This is resulting in new growth and provides encouragement and a new drive for the fellowship. They have seen new families attending, and the re-establishment of a thriving Sunday School.</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Different activities happen throughout the week, and Church life is busy. Before Easter there was a local ecumenical mission drive to raise awareness of the Gospel. Each Church celebrated their separate events, as well as attending each other’s. </a:t>
            </a:r>
          </a:p>
        </p:txBody>
      </p:sp>
    </p:spTree>
    <p:extLst>
      <p:ext uri="{BB962C8B-B14F-4D97-AF65-F5344CB8AC3E}">
        <p14:creationId xmlns:p14="http://schemas.microsoft.com/office/powerpoint/2010/main" val="375938384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58648-C747-3A07-B0C5-744509D9511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0434CBB-8492-0A78-8EE3-2ED6DC35B0B0}"/>
              </a:ext>
            </a:extLst>
          </p:cNvPr>
          <p:cNvSpPr>
            <a:spLocks noGrp="1"/>
          </p:cNvSpPr>
          <p:nvPr>
            <p:ph type="subTitle" idx="1"/>
          </p:nvPr>
        </p:nvSpPr>
        <p:spPr>
          <a:xfrm>
            <a:off x="298175" y="2841054"/>
            <a:ext cx="8443107" cy="377265"/>
          </a:xfrm>
        </p:spPr>
        <p:txBody>
          <a:bodyPr>
            <a:normAutofit fontScale="92500" lnSpcReduction="10000"/>
          </a:bodyPr>
          <a:lstStyle/>
          <a:p>
            <a:r>
              <a:rPr lang="en-GB" dirty="0">
                <a:solidFill>
                  <a:schemeClr val="bg1"/>
                </a:solidFill>
              </a:rPr>
              <a:t>Prayer Focus: Willingham Baptist Church</a:t>
            </a:r>
          </a:p>
        </p:txBody>
      </p:sp>
      <p:sp>
        <p:nvSpPr>
          <p:cNvPr id="7" name="Picture Placeholder 1">
            <a:extLst>
              <a:ext uri="{FF2B5EF4-FFF2-40B4-BE49-F238E27FC236}">
                <a16:creationId xmlns:a16="http://schemas.microsoft.com/office/drawing/2014/main" id="{8C89023D-81B2-7D57-E8A8-301A19134FB0}"/>
              </a:ext>
            </a:extLst>
          </p:cNvPr>
          <p:cNvSpPr txBox="1">
            <a:spLocks/>
          </p:cNvSpPr>
          <p:nvPr/>
        </p:nvSpPr>
        <p:spPr>
          <a:xfrm>
            <a:off x="631318" y="256740"/>
            <a:ext cx="5352040" cy="3699033"/>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8" name="Picture Placeholder 1">
            <a:extLst>
              <a:ext uri="{FF2B5EF4-FFF2-40B4-BE49-F238E27FC236}">
                <a16:creationId xmlns:a16="http://schemas.microsoft.com/office/drawing/2014/main" id="{0EBCD48A-76FA-C466-3FCD-901BA44753A6}"/>
              </a:ext>
            </a:extLst>
          </p:cNvPr>
          <p:cNvSpPr txBox="1">
            <a:spLocks/>
          </p:cNvSpPr>
          <p:nvPr/>
        </p:nvSpPr>
        <p:spPr>
          <a:xfrm>
            <a:off x="263386" y="344558"/>
            <a:ext cx="5643772" cy="3383606"/>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4">
            <a:extLst>
              <a:ext uri="{FF2B5EF4-FFF2-40B4-BE49-F238E27FC236}">
                <a16:creationId xmlns:a16="http://schemas.microsoft.com/office/drawing/2014/main" id="{10237471-F27E-0B28-6058-D699CAF7B10B}"/>
              </a:ext>
            </a:extLst>
          </p:cNvPr>
          <p:cNvSpPr txBox="1">
            <a:spLocks/>
          </p:cNvSpPr>
          <p:nvPr/>
        </p:nvSpPr>
        <p:spPr>
          <a:xfrm>
            <a:off x="402718" y="230237"/>
            <a:ext cx="5352040" cy="369903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p>
            <a:endParaRPr lang="en-GB"/>
          </a:p>
        </p:txBody>
      </p:sp>
      <p:sp>
        <p:nvSpPr>
          <p:cNvPr id="11" name="Title 3">
            <a:extLst>
              <a:ext uri="{FF2B5EF4-FFF2-40B4-BE49-F238E27FC236}">
                <a16:creationId xmlns:a16="http://schemas.microsoft.com/office/drawing/2014/main" id="{A7312119-66AC-6193-7379-AE364EEA161C}"/>
              </a:ext>
            </a:extLst>
          </p:cNvPr>
          <p:cNvSpPr txBox="1">
            <a:spLocks/>
          </p:cNvSpPr>
          <p:nvPr/>
        </p:nvSpPr>
        <p:spPr>
          <a:xfrm>
            <a:off x="94850" y="4222470"/>
            <a:ext cx="9131611" cy="211337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endParaRPr lang="en-GB" sz="1800" dirty="0"/>
          </a:p>
        </p:txBody>
      </p:sp>
      <p:pic>
        <p:nvPicPr>
          <p:cNvPr id="4" name="Picture 3">
            <a:extLst>
              <a:ext uri="{FF2B5EF4-FFF2-40B4-BE49-F238E27FC236}">
                <a16:creationId xmlns:a16="http://schemas.microsoft.com/office/drawing/2014/main" id="{FD6958BA-3C16-30A8-9F04-C4766CA95E7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2718" y="296094"/>
            <a:ext cx="3151887" cy="2363915"/>
          </a:xfrm>
          <a:prstGeom prst="rect">
            <a:avLst/>
          </a:prstGeom>
        </p:spPr>
      </p:pic>
      <p:sp>
        <p:nvSpPr>
          <p:cNvPr id="2" name="Title 1">
            <a:extLst>
              <a:ext uri="{FF2B5EF4-FFF2-40B4-BE49-F238E27FC236}">
                <a16:creationId xmlns:a16="http://schemas.microsoft.com/office/drawing/2014/main" id="{A430A806-4331-A9AA-8A0E-AAFD44195846}"/>
              </a:ext>
            </a:extLst>
          </p:cNvPr>
          <p:cNvSpPr>
            <a:spLocks noGrp="1" noChangeArrowheads="1"/>
          </p:cNvSpPr>
          <p:nvPr>
            <p:ph type="title"/>
          </p:nvPr>
        </p:nvSpPr>
        <p:spPr bwMode="auto">
          <a:xfrm>
            <a:off x="350446" y="3154315"/>
            <a:ext cx="8443107"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Hopefully, the new members will eventually be encouraged to enter leadership roles, as an elderly congregation has worked hard over the years to sustain and guide the life and direction of the Church.  Demographics are changing in the area, and this is now reflected in the fellowship, with more Black and Indian people attending.</a:t>
            </a: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 </a:t>
            </a: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Prayer would be valued for:</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 Those in the Church to be active witnesses to the community.</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 To grow in confidence and share effectively as part of the current evangelical drive.</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 For commitment levels to rise and new ones who have joined to pick up some of the responsibilities.</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 And that God will help them to be more prayerful as a Church, conscientious and committed to the global working of Christ to see his Kingdom grow.</a:t>
            </a:r>
          </a:p>
        </p:txBody>
      </p:sp>
    </p:spTree>
    <p:extLst>
      <p:ext uri="{BB962C8B-B14F-4D97-AF65-F5344CB8AC3E}">
        <p14:creationId xmlns:p14="http://schemas.microsoft.com/office/powerpoint/2010/main" val="3493917023"/>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theme/theme1.xml><?xml version="1.0" encoding="utf-8"?>
<a:theme xmlns:a="http://schemas.openxmlformats.org/drawingml/2006/main" name="EBA Prayer Focus Slides Arial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BA Bariol">
      <a:majorFont>
        <a:latin typeface="Bariol"/>
        <a:ea typeface=""/>
        <a:cs typeface=""/>
      </a:majorFont>
      <a:minorFont>
        <a:latin typeface="Bariol"/>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EBA Prayer Focus Slides Arial Template</Template>
  <TotalTime>17</TotalTime>
  <Words>333</Words>
  <Application>Microsoft Macintosh PowerPoint</Application>
  <PresentationFormat>On-screen Show (4:3)</PresentationFormat>
  <Paragraphs>6</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Aptos</vt:lpstr>
      <vt:lpstr>Arial</vt:lpstr>
      <vt:lpstr>Calibri</vt:lpstr>
      <vt:lpstr>EBA Prayer Focus Slides Arial Template</vt:lpstr>
      <vt:lpstr>Willingham Baptist Church is an outgoing and evangelistically minded Church set in a rural village. The Church was founded in 1875, and while it is now a smaller congregation, it remains a strong part of the local community. The Church has seen a split, which occurred four years ago, before their current Minister Kwaku Efah, was called to the Church. In his ministry, Kwaku has a strong evangelistic focus, and he has led the way in growing the Church. This is resulting in new growth and provides encouragement and a new drive for the fellowship. They have seen new families attending, and the re-establishment of a thriving Sunday School. Different activities happen throughout the week, and Church life is busy. Before Easter there was a local ecumenical mission drive to raise awareness of the Gospel. Each Church celebrated their separate events, as well as attending each other’s. </vt:lpstr>
      <vt:lpstr>Hopefully, the new members will eventually be encouraged to enter leadership roles, as an elderly congregation has worked hard over the years to sustain and guide the life and direction of the Church.  Demographics are changing in the area, and this is now reflected in the fellowship, with more Black and Indian people attending. Prayer would be valued for: • Those in the Church to be active witnesses to the community. • To grow in confidence and share effectively as part of the current evangelical drive. • For commitment levels to rise and new ones who have joined to pick up some of the responsibilities. • And that God will help them to be more prayerful as a Church, conscientious and committed to the global working of Christ to see his Kingdom grow.</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Elmswell Baptist Church is a small congregation of mainly retired people situated in an expanding village in central Suffolk. The lay pastor is Stephen Spurgeon.</dc:title>
  <dc:creator>andrew</dc:creator>
  <cp:lastModifiedBy>Eleanor Kelsey</cp:lastModifiedBy>
  <cp:revision>228</cp:revision>
  <cp:lastPrinted>2017-08-23T11:19:32Z</cp:lastPrinted>
  <dcterms:created xsi:type="dcterms:W3CDTF">2017-09-14T21:39:22Z</dcterms:created>
  <dcterms:modified xsi:type="dcterms:W3CDTF">2026-04-03T11:15:48Z</dcterms:modified>
</cp:coreProperties>
</file>