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9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 autoAdjust="0"/>
    <p:restoredTop sz="85850" autoAdjust="0"/>
  </p:normalViewPr>
  <p:slideViewPr>
    <p:cSldViewPr snapToGrid="0" showGuides="1">
      <p:cViewPr varScale="1">
        <p:scale>
          <a:sx n="145" d="100"/>
          <a:sy n="145" d="100"/>
        </p:scale>
        <p:origin x="776" y="-7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4F803-CF84-6151-0BC7-97C73F64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BD306-CEBE-9F75-FC5A-B066AEA1E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16EC6-5002-186C-7C13-4B9B75B4F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14E61-5BE3-C507-EBFF-92D3555FB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9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4/3/26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4/3/26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4/3/26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4/3/26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4/3/26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4/3/26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4/3/26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4/3/26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4/3/26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4/3/26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4/3/26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42" y="2170265"/>
            <a:ext cx="8559182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Laindon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C43C3A-2BDB-22CA-F255-7648FAE35F3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" b="9527"/>
          <a:stretch/>
        </p:blipFill>
        <p:spPr>
          <a:xfrm>
            <a:off x="358520" y="235344"/>
            <a:ext cx="3401578" cy="1763236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13DCFC1-ECA5-6B95-46FC-8A9E0CE2985A}"/>
              </a:ext>
            </a:extLst>
          </p:cNvPr>
          <p:cNvSpPr txBox="1">
            <a:spLocks/>
          </p:cNvSpPr>
          <p:nvPr/>
        </p:nvSpPr>
        <p:spPr>
          <a:xfrm>
            <a:off x="314319" y="2457602"/>
            <a:ext cx="8471161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Laindon Baptist Church was established as a village church, but now finds itself on the outskirts of Basildon. The church, which is currently in vacancy, is led by a team of volunteers. There are around 20 in attendance weekly, including 3 or 4 children. Services are led by church members, with occasional visiting preachers. On the first Sunday of the month, the fellowship enjoys a Bring-and-share lunch. A committed Pastoral Team keeps the fellowship connected, and the church makes good use of a Prayer Chain to encourage members to support one another prayerfully. </a:t>
            </a:r>
            <a:b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99BE7-2D47-250E-9C31-1A81F96E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F7A178-1B6A-B349-E855-9C99B5276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41" y="2090080"/>
            <a:ext cx="8559182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Laindon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E02D37-D772-0405-2230-2E840797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BC65864C-C05F-BB93-7D0C-EFE3359F0484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6C3EF6C-41B7-DF08-5CD4-3D3E86855111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36744-A6D0-A1C8-21CD-5B09106FEAC7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CC0E21-00DD-B127-F4E2-C798E5BA30D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9188"/>
          <a:stretch/>
        </p:blipFill>
        <p:spPr>
          <a:xfrm>
            <a:off x="358520" y="235344"/>
            <a:ext cx="3401578" cy="1763236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862909C-7F9E-95A9-9487-C62F95D7AE4D}"/>
              </a:ext>
            </a:extLst>
          </p:cNvPr>
          <p:cNvSpPr txBox="1">
            <a:spLocks/>
          </p:cNvSpPr>
          <p:nvPr/>
        </p:nvSpPr>
        <p:spPr>
          <a:xfrm>
            <a:off x="303562" y="2342091"/>
            <a:ext cx="8471161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church is home to a thriving Girl’s Brigade, as well as a weekly youth meeting and runs two Bible study groups: one online and one face-to-face. Points for Prayer: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The appointment of a minister to encourage and disciple people so that they may realise their full potential in the church and in outreach.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An increase in younger families attending the church to continue and encourage the work that is already taking place. 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Younger people to take up leadership/diaconate roles as the current elderly deacons become unable to continue.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19</TotalTime>
  <Words>230</Words>
  <Application>Microsoft Macintosh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16x9 Template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266</cp:revision>
  <cp:lastPrinted>2017-08-23T11:19:32Z</cp:lastPrinted>
  <dcterms:created xsi:type="dcterms:W3CDTF">2017-09-11T20:05:50Z</dcterms:created>
  <dcterms:modified xsi:type="dcterms:W3CDTF">2026-04-03T10:57:43Z</dcterms:modified>
</cp:coreProperties>
</file>