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4" r:id="rId2"/>
    <p:sldId id="485" r:id="rId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C38BA-2B0C-4738-8F2B-CC2006DC9A30}" v="24" dt="2024-08-12T21:20:32.577"/>
    <p1510:client id="{D726A6AD-CE51-4C92-9729-5FBAA93E53F0}" v="2" dt="2024-08-12T10:13:18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 showGuides="1">
      <p:cViewPr varScale="1">
        <p:scale>
          <a:sx n="110" d="100"/>
          <a:sy n="110" d="100"/>
        </p:scale>
        <p:origin x="1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24AC38BA-2B0C-4738-8F2B-CC2006DC9A30}"/>
    <pc:docChg chg="custSel addSld delSld modSld sldOrd">
      <pc:chgData name="Andrew Wade" userId="c87f5fd422b648eb" providerId="LiveId" clId="{24AC38BA-2B0C-4738-8F2B-CC2006DC9A30}" dt="2024-08-12T21:20:32.577" v="74" actId="14100"/>
      <pc:docMkLst>
        <pc:docMk/>
      </pc:docMkLst>
      <pc:sldChg chg="addSp delSp modSp mod ord">
        <pc:chgData name="Andrew Wade" userId="c87f5fd422b648eb" providerId="LiveId" clId="{24AC38BA-2B0C-4738-8F2B-CC2006DC9A30}" dt="2024-08-12T21:20:32.577" v="74" actId="14100"/>
        <pc:sldMkLst>
          <pc:docMk/>
          <pc:sldMk cId="3529937835" sldId="483"/>
        </pc:sldMkLst>
        <pc:spChg chg="add mod">
          <ac:chgData name="Andrew Wade" userId="c87f5fd422b648eb" providerId="LiveId" clId="{24AC38BA-2B0C-4738-8F2B-CC2006DC9A30}" dt="2024-08-12T21:20:32.577" v="74" actId="14100"/>
          <ac:spMkLst>
            <pc:docMk/>
            <pc:sldMk cId="3529937835" sldId="483"/>
            <ac:spMk id="2" creationId="{55537F5B-9222-D443-7268-56A8A013F002}"/>
          </ac:spMkLst>
        </pc:spChg>
        <pc:spChg chg="mod">
          <ac:chgData name="Andrew Wade" userId="c87f5fd422b648eb" providerId="LiveId" clId="{24AC38BA-2B0C-4738-8F2B-CC2006DC9A30}" dt="2024-08-12T17:57:45.659" v="18" actId="6549"/>
          <ac:spMkLst>
            <pc:docMk/>
            <pc:sldMk cId="3529937835" sldId="483"/>
            <ac:spMk id="3" creationId="{FB02FCEB-75A2-4493-D4FB-D06E0E14658F}"/>
          </ac:spMkLst>
        </pc:spChg>
        <pc:spChg chg="del mod">
          <ac:chgData name="Andrew Wade" userId="c87f5fd422b648eb" providerId="LiveId" clId="{24AC38BA-2B0C-4738-8F2B-CC2006DC9A30}" dt="2024-08-12T21:13:45.457" v="65"/>
          <ac:spMkLst>
            <pc:docMk/>
            <pc:sldMk cId="3529937835" sldId="483"/>
            <ac:spMk id="12" creationId="{C9B07F2D-2683-032D-DBE6-30D490DB364D}"/>
          </ac:spMkLst>
        </pc:spChg>
        <pc:picChg chg="add mod">
          <ac:chgData name="Andrew Wade" userId="c87f5fd422b648eb" providerId="LiveId" clId="{24AC38BA-2B0C-4738-8F2B-CC2006DC9A30}" dt="2024-08-12T17:58:51.105" v="34" actId="1076"/>
          <ac:picMkLst>
            <pc:docMk/>
            <pc:sldMk cId="3529937835" sldId="483"/>
            <ac:picMk id="4" creationId="{683B7889-2FB3-A732-0893-9F3B1723BF34}"/>
          </ac:picMkLst>
        </pc:picChg>
        <pc:picChg chg="del">
          <ac:chgData name="Andrew Wade" userId="c87f5fd422b648eb" providerId="LiveId" clId="{24AC38BA-2B0C-4738-8F2B-CC2006DC9A30}" dt="2024-08-12T17:57:35.129" v="0" actId="21"/>
          <ac:picMkLst>
            <pc:docMk/>
            <pc:sldMk cId="3529937835" sldId="483"/>
            <ac:picMk id="5" creationId="{BB2FED88-6032-0041-B0B3-B44DAFDEBA9C}"/>
          </ac:picMkLst>
        </pc:picChg>
      </pc:sldChg>
      <pc:sldChg chg="del">
        <pc:chgData name="Andrew Wade" userId="c87f5fd422b648eb" providerId="LiveId" clId="{24AC38BA-2B0C-4738-8F2B-CC2006DC9A30}" dt="2024-08-12T17:57:56.026" v="20" actId="2696"/>
        <pc:sldMkLst>
          <pc:docMk/>
          <pc:sldMk cId="1372343086" sldId="484"/>
        </pc:sldMkLst>
      </pc:sldChg>
      <pc:sldChg chg="addSp delSp modSp add mod">
        <pc:chgData name="Andrew Wade" userId="c87f5fd422b648eb" providerId="LiveId" clId="{24AC38BA-2B0C-4738-8F2B-CC2006DC9A30}" dt="2024-08-12T21:20:17.268" v="73" actId="1076"/>
        <pc:sldMkLst>
          <pc:docMk/>
          <pc:sldMk cId="3759383840" sldId="484"/>
        </pc:sldMkLst>
        <pc:spChg chg="add mod">
          <ac:chgData name="Andrew Wade" userId="c87f5fd422b648eb" providerId="LiveId" clId="{24AC38BA-2B0C-4738-8F2B-CC2006DC9A30}" dt="2024-08-12T21:13:18.964" v="64" actId="6549"/>
          <ac:spMkLst>
            <pc:docMk/>
            <pc:sldMk cId="3759383840" sldId="484"/>
            <ac:spMk id="2" creationId="{4C0D59EF-6249-6583-D936-D9FEF7709CCA}"/>
          </ac:spMkLst>
        </pc:spChg>
        <pc:spChg chg="mod">
          <ac:chgData name="Andrew Wade" userId="c87f5fd422b648eb" providerId="LiveId" clId="{24AC38BA-2B0C-4738-8F2B-CC2006DC9A30}" dt="2024-08-12T21:20:17.268" v="73" actId="1076"/>
          <ac:spMkLst>
            <pc:docMk/>
            <pc:sldMk cId="3759383840" sldId="484"/>
            <ac:spMk id="3" creationId="{FB02FCEB-75A2-4493-D4FB-D06E0E14658F}"/>
          </ac:spMkLst>
        </pc:spChg>
        <pc:spChg chg="add del mod">
          <ac:chgData name="Andrew Wade" userId="c87f5fd422b648eb" providerId="LiveId" clId="{24AC38BA-2B0C-4738-8F2B-CC2006DC9A30}" dt="2024-08-12T17:59:44.536" v="36" actId="478"/>
          <ac:spMkLst>
            <pc:docMk/>
            <pc:sldMk cId="3759383840" sldId="484"/>
            <ac:spMk id="5" creationId="{8A31759C-45B8-FE17-BA9E-655255EE9345}"/>
          </ac:spMkLst>
        </pc:spChg>
        <pc:spChg chg="add del mod">
          <ac:chgData name="Andrew Wade" userId="c87f5fd422b648eb" providerId="LiveId" clId="{24AC38BA-2B0C-4738-8F2B-CC2006DC9A30}" dt="2024-08-12T21:08:17.360" v="38"/>
          <ac:spMkLst>
            <pc:docMk/>
            <pc:sldMk cId="3759383840" sldId="484"/>
            <ac:spMk id="6" creationId="{70B38260-8906-D2E1-CCC4-6F60FA323104}"/>
          </ac:spMkLst>
        </pc:spChg>
        <pc:spChg chg="del">
          <ac:chgData name="Andrew Wade" userId="c87f5fd422b648eb" providerId="LiveId" clId="{24AC38BA-2B0C-4738-8F2B-CC2006DC9A30}" dt="2024-08-12T17:59:34.663" v="35"/>
          <ac:spMkLst>
            <pc:docMk/>
            <pc:sldMk cId="3759383840" sldId="484"/>
            <ac:spMk id="12" creationId="{C9B07F2D-2683-032D-DBE6-30D490DB364D}"/>
          </ac:spMkLst>
        </pc:spChg>
        <pc:picChg chg="add mod">
          <ac:chgData name="Andrew Wade" userId="c87f5fd422b648eb" providerId="LiveId" clId="{24AC38BA-2B0C-4738-8F2B-CC2006DC9A30}" dt="2024-08-12T17:58:31.875" v="27" actId="1076"/>
          <ac:picMkLst>
            <pc:docMk/>
            <pc:sldMk cId="3759383840" sldId="484"/>
            <ac:picMk id="4" creationId="{4C8FB125-6961-AD41-F0FA-6071D89A14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3D5F8-95C3-8B4E-D65D-B197AAA95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54FA0-355A-616E-342E-808E78684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EEF90-3AC6-7A16-588A-3EF6B9185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66CF-EF62-D91F-5440-1F8B460EB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3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56A8A-26BC-241D-7285-BB2A6BF8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C7609-54F7-EB33-F3FC-84909D4AD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7021C-BE0E-0569-3812-BAB5922AC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8F78A-B98C-FEC2-8922-91A90B767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0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7" y="4464028"/>
            <a:ext cx="8348869" cy="1194650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3829878"/>
            <a:ext cx="8348869" cy="618523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4/3/26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6" y="5373216"/>
            <a:ext cx="239943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74638"/>
            <a:ext cx="8418443" cy="5818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4/3/26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455256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4/3/26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6" y="516831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79" y="437315"/>
            <a:ext cx="7275443" cy="5724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2" y="2059037"/>
            <a:ext cx="6188256" cy="27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2" y="1373246"/>
            <a:ext cx="6188256" cy="273992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2565"/>
            <a:ext cx="9144000" cy="745435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7994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216041"/>
            <a:ext cx="6219408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646723"/>
            <a:ext cx="83536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4/3/26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4464027"/>
            <a:ext cx="8348870" cy="1223597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3829878"/>
            <a:ext cx="8348870" cy="6327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4/3/26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245858"/>
            <a:ext cx="62194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825625"/>
            <a:ext cx="41285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825625"/>
            <a:ext cx="413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4/3/26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45858"/>
            <a:ext cx="626165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561895"/>
            <a:ext cx="404792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2385807"/>
            <a:ext cx="40479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561895"/>
            <a:ext cx="4056250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2385807"/>
            <a:ext cx="40562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4/3/26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516831"/>
            <a:ext cx="6221895" cy="785195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4/3/26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4/3/26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310329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3790122"/>
            <a:ext cx="8348870" cy="6327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4432854"/>
            <a:ext cx="8219661" cy="1769163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87506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216041"/>
            <a:ext cx="63014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4/3/26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245858"/>
            <a:ext cx="6219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646723"/>
            <a:ext cx="83536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4/3/26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E1D5-333B-7A21-34ED-8B33A301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02FCEB-75A2-4493-D4FB-D06E0E14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75" y="2841054"/>
            <a:ext cx="8443107" cy="37726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 Focus: Laindon  Baptist Church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1D48C7D0-BB57-1D37-F535-568DE4200F15}"/>
              </a:ext>
            </a:extLst>
          </p:cNvPr>
          <p:cNvSpPr txBox="1">
            <a:spLocks/>
          </p:cNvSpPr>
          <p:nvPr/>
        </p:nvSpPr>
        <p:spPr>
          <a:xfrm>
            <a:off x="631318" y="256740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9C5E8AF-38DF-D66F-C6A2-D83FA54ABA64}"/>
              </a:ext>
            </a:extLst>
          </p:cNvPr>
          <p:cNvSpPr txBox="1">
            <a:spLocks/>
          </p:cNvSpPr>
          <p:nvPr/>
        </p:nvSpPr>
        <p:spPr>
          <a:xfrm>
            <a:off x="263386" y="344558"/>
            <a:ext cx="5643772" cy="33836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0EEB0A6-B9DB-4B40-EE2A-A60190737E23}"/>
              </a:ext>
            </a:extLst>
          </p:cNvPr>
          <p:cNvSpPr txBox="1">
            <a:spLocks/>
          </p:cNvSpPr>
          <p:nvPr/>
        </p:nvSpPr>
        <p:spPr>
          <a:xfrm>
            <a:off x="402718" y="230237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035533-8C67-2A96-4DDC-BDD726A7BD44}"/>
              </a:ext>
            </a:extLst>
          </p:cNvPr>
          <p:cNvSpPr txBox="1">
            <a:spLocks/>
          </p:cNvSpPr>
          <p:nvPr/>
        </p:nvSpPr>
        <p:spPr>
          <a:xfrm>
            <a:off x="94850" y="4222470"/>
            <a:ext cx="9131611" cy="2113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FB125-6961-AD41-F0FA-6071D89A1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254652"/>
            <a:ext cx="3683438" cy="2358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D59EF-6249-6583-D936-D9FEF7709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8175" y="3218319"/>
            <a:ext cx="844310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Laindon Baptist Church was established around 120 years ago as a village church, but now finds itself situated on the outskirts of the “new town” of Basildon in a large residential area in the south of Essex. The church, which is currently in vacancy, is being led by a committed team of volunteers, including Rene Baker, their Church Secretary. There are 23 members, with around 20 in attendance weekly, including three or four children. Services are led by a willing team of church members, with occasional visiting preachers. On the first Sunday of the month, the fellowship enjoys a Bring-and-share lunch. A committed Pastoral Team keeps the fellowship connected, and the church makes good use of a Prayer Chain to encourage members to support one another prayerfully. </a:t>
            </a:r>
          </a:p>
        </p:txBody>
      </p:sp>
    </p:spTree>
    <p:extLst>
      <p:ext uri="{BB962C8B-B14F-4D97-AF65-F5344CB8AC3E}">
        <p14:creationId xmlns:p14="http://schemas.microsoft.com/office/powerpoint/2010/main" val="37593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8648-C747-3A07-B0C5-744509D9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434CBB-8492-0A78-8EE3-2ED6DC35B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75" y="2841054"/>
            <a:ext cx="8443107" cy="37726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 Focus: Laindon  Baptist Church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8C89023D-81B2-7D57-E8A8-301A19134FB0}"/>
              </a:ext>
            </a:extLst>
          </p:cNvPr>
          <p:cNvSpPr txBox="1">
            <a:spLocks/>
          </p:cNvSpPr>
          <p:nvPr/>
        </p:nvSpPr>
        <p:spPr>
          <a:xfrm>
            <a:off x="631318" y="256740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0EBCD48A-76FA-C466-3FCD-901BA44753A6}"/>
              </a:ext>
            </a:extLst>
          </p:cNvPr>
          <p:cNvSpPr txBox="1">
            <a:spLocks/>
          </p:cNvSpPr>
          <p:nvPr/>
        </p:nvSpPr>
        <p:spPr>
          <a:xfrm>
            <a:off x="263386" y="344558"/>
            <a:ext cx="5643772" cy="33836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0237471-F27E-0B28-6058-D699CAF7B10B}"/>
              </a:ext>
            </a:extLst>
          </p:cNvPr>
          <p:cNvSpPr txBox="1">
            <a:spLocks/>
          </p:cNvSpPr>
          <p:nvPr/>
        </p:nvSpPr>
        <p:spPr>
          <a:xfrm>
            <a:off x="402718" y="230237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312119-66AC-6193-7379-AE364EEA161C}"/>
              </a:ext>
            </a:extLst>
          </p:cNvPr>
          <p:cNvSpPr txBox="1">
            <a:spLocks/>
          </p:cNvSpPr>
          <p:nvPr/>
        </p:nvSpPr>
        <p:spPr>
          <a:xfrm>
            <a:off x="94850" y="4222470"/>
            <a:ext cx="9131611" cy="2113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958BA-3C16-30A8-9F04-C4766CA95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344558"/>
            <a:ext cx="3614459" cy="2295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0A806-4331-A9AA-8A0E-AAFD44195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0446" y="3193456"/>
            <a:ext cx="844310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church is home to a thriving Girl’s Brigade, which meets on a Monday evening, as well as CATCH – a weekly youth meeting for 8 - 15-year-olds and runs two Bible study groups: one online and one face-to-face.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Points 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Prayer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appointment of a minister to encourage and disciple people so that they may realise their full potential in the church and in outreach.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An increase in younger families attending the church to continue and encourage the work that is already taking place. 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Younger people to take up leadership/diaconate roles as the current elderly deacons become unable to continue.</a:t>
            </a:r>
          </a:p>
        </p:txBody>
      </p:sp>
    </p:spTree>
    <p:extLst>
      <p:ext uri="{BB962C8B-B14F-4D97-AF65-F5344CB8AC3E}">
        <p14:creationId xmlns:p14="http://schemas.microsoft.com/office/powerpoint/2010/main" val="34939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Template</Template>
  <TotalTime>13</TotalTime>
  <Words>277</Words>
  <Application>Microsoft Macintosh PowerPoint</Application>
  <PresentationFormat>On-screen Show (4:3)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Template</vt:lpstr>
      <vt:lpstr>Laindon Baptist Church was established around 120 years ago as a village church, but now finds itself situated on the outskirts of the “new town” of Basildon in a large residential area in the south of Essex. The church, which is currently in vacancy, is being led by a committed team of volunteers, including Rene Baker, their Church Secretary. There are 23 members, with around 20 in attendance weekly, including three or four children. Services are led by a willing team of church members, with occasional visiting preachers. On the first Sunday of the month, the fellowship enjoys a Bring-and-share lunch. A committed Pastoral Team keeps the fellowship connected, and the church makes good use of a Prayer Chain to encourage members to support one another prayerfully. </vt:lpstr>
      <vt:lpstr>The church is home to a thriving Girl’s Brigade, which meets on a Monday evening, as well as CATCH – a weekly youth meeting for 8 - 15-year-olds and runs two Bible study groups: one online and one face-to-face.  Points for Prayer • The appointment of a minister to encourage and disciple people so that they may realise their full potential in the church and in outreach. • An increase in younger families attending the church to continue and encourage the work that is already taking place.  • Younger people to take up leadership/diaconate roles as the current elderly deacons become unable to continue.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Elmswell Baptist Church is a small congregation of mainly retired people situated in an expanding village in central Suffolk. The lay pastor is Stephen Spurgeon.</dc:title>
  <dc:creator>andrew</dc:creator>
  <cp:lastModifiedBy>Eleanor Kelsey</cp:lastModifiedBy>
  <cp:revision>228</cp:revision>
  <cp:lastPrinted>2017-08-23T11:19:32Z</cp:lastPrinted>
  <dcterms:created xsi:type="dcterms:W3CDTF">2017-09-14T21:39:22Z</dcterms:created>
  <dcterms:modified xsi:type="dcterms:W3CDTF">2026-04-03T10:52:51Z</dcterms:modified>
</cp:coreProperties>
</file>