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4"/>
  </p:notesMasterIdLst>
  <p:handoutMasterIdLst>
    <p:handoutMasterId r:id="rId5"/>
  </p:handoutMasterIdLst>
  <p:sldIdLst>
    <p:sldId id="488" r:id="rId2"/>
    <p:sldId id="487" r:id="rId3"/>
  </p:sldIdLst>
  <p:sldSz cx="9144000" cy="5143500" type="screen16x9"/>
  <p:notesSz cx="7099300"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0B87B4C6-21A3-41EC-A9E3-A296362F6D9B}">
          <p14:sldIdLst>
            <p14:sldId id="488"/>
            <p14:sldId id="487"/>
          </p14:sldIdLst>
        </p14:section>
      </p14:sectionLst>
    </p:ext>
    <p:ext uri="{EFAFB233-063F-42B5-8137-9DF3F51BA10A}">
      <p15:sldGuideLst xmlns:p15="http://schemas.microsoft.com/office/powerpoint/2012/main">
        <p15:guide id="1" orient="horz" pos="2160" userDrawn="1">
          <p15:clr>
            <a:srgbClr val="A4A3A4"/>
          </p15:clr>
        </p15:guide>
        <p15:guide id="2" pos="2880" userDrawn="1">
          <p15:clr>
            <a:srgbClr val="A4A3A4"/>
          </p15:clr>
        </p15:guide>
        <p15:guide id="3" orient="horz" pos="1620">
          <p15:clr>
            <a:srgbClr val="A4A3A4"/>
          </p15:clr>
        </p15:guide>
      </p15:sldGuideLst>
    </p:ext>
    <p:ext uri="{2D200454-40CA-4A62-9FC3-DE9A4176ACB9}">
      <p15:notesGuideLst xmlns:p15="http://schemas.microsoft.com/office/powerpoint/2012/main">
        <p15:guide id="1" orient="horz" pos="3223">
          <p15:clr>
            <a:srgbClr val="A4A3A4"/>
          </p15:clr>
        </p15:guide>
        <p15:guide id="2" pos="2236">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drewwade@blueyonder.co.uk" initials="a" lastIdx="2" clrIdx="0">
    <p:extLst>
      <p:ext uri="{19B8F6BF-5375-455C-9EA6-DF929625EA0E}">
        <p15:presenceInfo xmlns:p15="http://schemas.microsoft.com/office/powerpoint/2012/main" userId="c87f5fd422b648eb"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D3D3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E343FEF-EA7A-423D-A18F-E626320944B6}" v="2" dt="2024-08-07T11:17:45.60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602" autoAdjust="0"/>
    <p:restoredTop sz="85850" autoAdjust="0"/>
  </p:normalViewPr>
  <p:slideViewPr>
    <p:cSldViewPr snapToGrid="0" showGuides="1">
      <p:cViewPr varScale="1">
        <p:scale>
          <a:sx n="145" d="100"/>
          <a:sy n="145" d="100"/>
        </p:scale>
        <p:origin x="776" y="-792"/>
      </p:cViewPr>
      <p:guideLst>
        <p:guide orient="horz" pos="2160"/>
        <p:guide pos="2880"/>
        <p:guide orient="horz" pos="162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7812"/>
    </p:cViewPr>
  </p:sorterViewPr>
  <p:notesViewPr>
    <p:cSldViewPr snapToGrid="0">
      <p:cViewPr varScale="1">
        <p:scale>
          <a:sx n="80" d="100"/>
          <a:sy n="80" d="100"/>
        </p:scale>
        <p:origin x="-3906" y="-84"/>
      </p:cViewPr>
      <p:guideLst>
        <p:guide orient="horz" pos="3223"/>
        <p:guide pos="2236"/>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11" Type="http://schemas.microsoft.com/office/2016/11/relationships/changesInfo" Target="changesInfos/changesInfo1.xml"/><Relationship Id="rId5" Type="http://schemas.openxmlformats.org/officeDocument/2006/relationships/handoutMaster" Target="handoutMasters/handoutMaster1.xml"/><Relationship Id="rId10" Type="http://schemas.openxmlformats.org/officeDocument/2006/relationships/tableStyles" Target="tableStyles.xml"/><Relationship Id="rId4" Type="http://schemas.openxmlformats.org/officeDocument/2006/relationships/notesMaster" Target="notesMasters/notes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rew Wade" userId="c87f5fd422b648eb" providerId="LiveId" clId="{AE343FEF-EA7A-423D-A18F-E626320944B6}"/>
    <pc:docChg chg="custSel addSld delSld modSld sldOrd modSection">
      <pc:chgData name="Andrew Wade" userId="c87f5fd422b648eb" providerId="LiveId" clId="{AE343FEF-EA7A-423D-A18F-E626320944B6}" dt="2024-08-07T11:20:33.828" v="69" actId="14100"/>
      <pc:docMkLst>
        <pc:docMk/>
      </pc:docMkLst>
      <pc:sldChg chg="del">
        <pc:chgData name="Andrew Wade" userId="c87f5fd422b648eb" providerId="LiveId" clId="{AE343FEF-EA7A-423D-A18F-E626320944B6}" dt="2024-08-07T11:17:14.991" v="46" actId="2696"/>
        <pc:sldMkLst>
          <pc:docMk/>
          <pc:sldMk cId="2443241055" sldId="486"/>
        </pc:sldMkLst>
      </pc:sldChg>
      <pc:sldChg chg="addSp delSp modSp mod ord">
        <pc:chgData name="Andrew Wade" userId="c87f5fd422b648eb" providerId="LiveId" clId="{AE343FEF-EA7A-423D-A18F-E626320944B6}" dt="2024-08-07T11:19:11.699" v="61" actId="207"/>
        <pc:sldMkLst>
          <pc:docMk/>
          <pc:sldMk cId="4115539210" sldId="487"/>
        </pc:sldMkLst>
        <pc:spChg chg="mod">
          <ac:chgData name="Andrew Wade" userId="c87f5fd422b648eb" providerId="LiveId" clId="{AE343FEF-EA7A-423D-A18F-E626320944B6}" dt="2024-08-07T11:16:35.374" v="39" actId="6549"/>
          <ac:spMkLst>
            <pc:docMk/>
            <pc:sldMk cId="4115539210" sldId="487"/>
            <ac:spMk id="3" creationId="{89F9725F-C97F-AD97-9D17-B3FD9CC8883B}"/>
          </ac:spMkLst>
        </pc:spChg>
        <pc:spChg chg="mod">
          <ac:chgData name="Andrew Wade" userId="c87f5fd422b648eb" providerId="LiveId" clId="{AE343FEF-EA7A-423D-A18F-E626320944B6}" dt="2024-08-07T11:19:11.699" v="61" actId="207"/>
          <ac:spMkLst>
            <pc:docMk/>
            <pc:sldMk cId="4115539210" sldId="487"/>
            <ac:spMk id="4" creationId="{7533F58F-0D73-0A89-5521-1C5B319C3AA8}"/>
          </ac:spMkLst>
        </pc:spChg>
        <pc:spChg chg="add del mod">
          <ac:chgData name="Andrew Wade" userId="c87f5fd422b648eb" providerId="LiveId" clId="{AE343FEF-EA7A-423D-A18F-E626320944B6}" dt="2024-08-07T11:17:45.607" v="53"/>
          <ac:spMkLst>
            <pc:docMk/>
            <pc:sldMk cId="4115539210" sldId="487"/>
            <ac:spMk id="5" creationId="{358A1694-DC11-9444-10FD-0BC6F41EDE10}"/>
          </ac:spMkLst>
        </pc:spChg>
        <pc:picChg chg="del">
          <ac:chgData name="Andrew Wade" userId="c87f5fd422b648eb" providerId="LiveId" clId="{AE343FEF-EA7A-423D-A18F-E626320944B6}" dt="2024-08-07T11:16:39.888" v="40" actId="21"/>
          <ac:picMkLst>
            <pc:docMk/>
            <pc:sldMk cId="4115539210" sldId="487"/>
            <ac:picMk id="6" creationId="{B16D7333-6371-DC98-1404-CA8A5FBFFCB8}"/>
          </ac:picMkLst>
        </pc:picChg>
        <pc:picChg chg="add mod">
          <ac:chgData name="Andrew Wade" userId="c87f5fd422b648eb" providerId="LiveId" clId="{AE343FEF-EA7A-423D-A18F-E626320944B6}" dt="2024-08-07T11:17:46.405" v="55" actId="962"/>
          <ac:picMkLst>
            <pc:docMk/>
            <pc:sldMk cId="4115539210" sldId="487"/>
            <ac:picMk id="18" creationId="{2111C317-703F-EFD0-BAC9-0D05A6CA0158}"/>
          </ac:picMkLst>
        </pc:picChg>
      </pc:sldChg>
      <pc:sldChg chg="addSp delSp modSp add mod">
        <pc:chgData name="Andrew Wade" userId="c87f5fd422b648eb" providerId="LiveId" clId="{AE343FEF-EA7A-423D-A18F-E626320944B6}" dt="2024-08-07T11:20:33.828" v="69" actId="14100"/>
        <pc:sldMkLst>
          <pc:docMk/>
          <pc:sldMk cId="3073443205" sldId="488"/>
        </pc:sldMkLst>
        <pc:spChg chg="mod">
          <ac:chgData name="Andrew Wade" userId="c87f5fd422b648eb" providerId="LiveId" clId="{AE343FEF-EA7A-423D-A18F-E626320944B6}" dt="2024-08-07T11:20:33.828" v="69" actId="14100"/>
          <ac:spMkLst>
            <pc:docMk/>
            <pc:sldMk cId="3073443205" sldId="488"/>
            <ac:spMk id="4" creationId="{7533F58F-0D73-0A89-5521-1C5B319C3AA8}"/>
          </ac:spMkLst>
        </pc:spChg>
        <pc:spChg chg="del">
          <ac:chgData name="Andrew Wade" userId="c87f5fd422b648eb" providerId="LiveId" clId="{AE343FEF-EA7A-423D-A18F-E626320944B6}" dt="2024-08-07T11:17:35.516" v="48"/>
          <ac:spMkLst>
            <pc:docMk/>
            <pc:sldMk cId="3073443205" sldId="488"/>
            <ac:spMk id="5" creationId="{358A1694-DC11-9444-10FD-0BC6F41EDE10}"/>
          </ac:spMkLst>
        </pc:spChg>
        <pc:picChg chg="add mod">
          <ac:chgData name="Andrew Wade" userId="c87f5fd422b648eb" providerId="LiveId" clId="{AE343FEF-EA7A-423D-A18F-E626320944B6}" dt="2024-08-07T11:17:37.531" v="50" actId="962"/>
          <ac:picMkLst>
            <pc:docMk/>
            <pc:sldMk cId="3073443205" sldId="488"/>
            <ac:picMk id="6" creationId="{64C43C3A-2BDB-22CA-F255-7648FAE35F3A}"/>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90FAF11-B041-491D-84A9-C4F76C39686A}"/>
              </a:ext>
            </a:extLst>
          </p:cNvPr>
          <p:cNvSpPr>
            <a:spLocks noGrp="1"/>
          </p:cNvSpPr>
          <p:nvPr>
            <p:ph type="hdr" sz="quarter"/>
          </p:nvPr>
        </p:nvSpPr>
        <p:spPr>
          <a:xfrm>
            <a:off x="0" y="0"/>
            <a:ext cx="3076363" cy="513508"/>
          </a:xfrm>
          <a:prstGeom prst="rect">
            <a:avLst/>
          </a:prstGeom>
        </p:spPr>
        <p:txBody>
          <a:bodyPr vert="horz" lIns="99048" tIns="49524" rIns="99048" bIns="49524" rtlCol="0"/>
          <a:lstStyle>
            <a:lvl1pPr algn="l">
              <a:defRPr sz="1300"/>
            </a:lvl1pPr>
          </a:lstStyle>
          <a:p>
            <a:endParaRPr lang="en-GB"/>
          </a:p>
        </p:txBody>
      </p:sp>
      <p:sp>
        <p:nvSpPr>
          <p:cNvPr id="3" name="Date Placeholder 2">
            <a:extLst>
              <a:ext uri="{FF2B5EF4-FFF2-40B4-BE49-F238E27FC236}">
                <a16:creationId xmlns:a16="http://schemas.microsoft.com/office/drawing/2014/main" id="{EB98E343-5F82-4641-9F1D-769DED5A5AA0}"/>
              </a:ext>
            </a:extLst>
          </p:cNvPr>
          <p:cNvSpPr>
            <a:spLocks noGrp="1"/>
          </p:cNvSpPr>
          <p:nvPr>
            <p:ph type="dt" sz="quarter" idx="1"/>
          </p:nvPr>
        </p:nvSpPr>
        <p:spPr>
          <a:xfrm>
            <a:off x="4021294" y="0"/>
            <a:ext cx="3076363" cy="513508"/>
          </a:xfrm>
          <a:prstGeom prst="rect">
            <a:avLst/>
          </a:prstGeom>
        </p:spPr>
        <p:txBody>
          <a:bodyPr vert="horz" lIns="99048" tIns="49524" rIns="99048" bIns="49524" rtlCol="0"/>
          <a:lstStyle>
            <a:lvl1pPr algn="r">
              <a:defRPr sz="1300"/>
            </a:lvl1pPr>
          </a:lstStyle>
          <a:p>
            <a:fld id="{622355D3-2135-4A74-8075-BC6DF9B460BF}" type="datetimeFigureOut">
              <a:rPr lang="en-GB" smtClean="0"/>
              <a:t>15/03/2026</a:t>
            </a:fld>
            <a:endParaRPr lang="en-GB"/>
          </a:p>
        </p:txBody>
      </p:sp>
      <p:sp>
        <p:nvSpPr>
          <p:cNvPr id="4" name="Footer Placeholder 3">
            <a:extLst>
              <a:ext uri="{FF2B5EF4-FFF2-40B4-BE49-F238E27FC236}">
                <a16:creationId xmlns:a16="http://schemas.microsoft.com/office/drawing/2014/main" id="{8C415CB9-BE82-488B-A815-B01D14451DA8}"/>
              </a:ext>
            </a:extLst>
          </p:cNvPr>
          <p:cNvSpPr>
            <a:spLocks noGrp="1"/>
          </p:cNvSpPr>
          <p:nvPr>
            <p:ph type="ftr" sz="quarter" idx="2"/>
          </p:nvPr>
        </p:nvSpPr>
        <p:spPr>
          <a:xfrm>
            <a:off x="0" y="9721107"/>
            <a:ext cx="3076363" cy="513507"/>
          </a:xfrm>
          <a:prstGeom prst="rect">
            <a:avLst/>
          </a:prstGeom>
        </p:spPr>
        <p:txBody>
          <a:bodyPr vert="horz" lIns="99048" tIns="49524" rIns="99048" bIns="49524" rtlCol="0" anchor="b"/>
          <a:lstStyle>
            <a:lvl1pPr algn="l">
              <a:defRPr sz="1300"/>
            </a:lvl1pPr>
          </a:lstStyle>
          <a:p>
            <a:endParaRPr lang="en-GB"/>
          </a:p>
        </p:txBody>
      </p:sp>
      <p:sp>
        <p:nvSpPr>
          <p:cNvPr id="5" name="Slide Number Placeholder 4">
            <a:extLst>
              <a:ext uri="{FF2B5EF4-FFF2-40B4-BE49-F238E27FC236}">
                <a16:creationId xmlns:a16="http://schemas.microsoft.com/office/drawing/2014/main" id="{86262CF3-5E8F-4357-8E25-FC1763BD30AD}"/>
              </a:ext>
            </a:extLst>
          </p:cNvPr>
          <p:cNvSpPr>
            <a:spLocks noGrp="1"/>
          </p:cNvSpPr>
          <p:nvPr>
            <p:ph type="sldNum" sz="quarter" idx="3"/>
          </p:nvPr>
        </p:nvSpPr>
        <p:spPr>
          <a:xfrm>
            <a:off x="4021294" y="9721107"/>
            <a:ext cx="3076363" cy="513507"/>
          </a:xfrm>
          <a:prstGeom prst="rect">
            <a:avLst/>
          </a:prstGeom>
        </p:spPr>
        <p:txBody>
          <a:bodyPr vert="horz" lIns="99048" tIns="49524" rIns="99048" bIns="49524" rtlCol="0" anchor="b"/>
          <a:lstStyle>
            <a:lvl1pPr algn="r">
              <a:defRPr sz="1300"/>
            </a:lvl1pPr>
          </a:lstStyle>
          <a:p>
            <a:fld id="{50B93C27-3F91-4430-B94C-DDC1BAA03813}" type="slidenum">
              <a:rPr lang="en-GB" smtClean="0"/>
              <a:t>‹#›</a:t>
            </a:fld>
            <a:endParaRPr lang="en-GB"/>
          </a:p>
        </p:txBody>
      </p:sp>
    </p:spTree>
    <p:extLst>
      <p:ext uri="{BB962C8B-B14F-4D97-AF65-F5344CB8AC3E}">
        <p14:creationId xmlns:p14="http://schemas.microsoft.com/office/powerpoint/2010/main" val="39561494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363" cy="513508"/>
          </a:xfrm>
          <a:prstGeom prst="rect">
            <a:avLst/>
          </a:prstGeom>
        </p:spPr>
        <p:txBody>
          <a:bodyPr vert="horz" lIns="99048" tIns="49524" rIns="99048" bIns="49524" rtlCol="0"/>
          <a:lstStyle>
            <a:lvl1pPr algn="l">
              <a:defRPr sz="1300"/>
            </a:lvl1pPr>
          </a:lstStyle>
          <a:p>
            <a:endParaRPr lang="en-GB"/>
          </a:p>
        </p:txBody>
      </p:sp>
      <p:sp>
        <p:nvSpPr>
          <p:cNvPr id="3" name="Date Placeholder 2"/>
          <p:cNvSpPr>
            <a:spLocks noGrp="1"/>
          </p:cNvSpPr>
          <p:nvPr>
            <p:ph type="dt" idx="1"/>
          </p:nvPr>
        </p:nvSpPr>
        <p:spPr>
          <a:xfrm>
            <a:off x="4021294" y="0"/>
            <a:ext cx="3076363" cy="513508"/>
          </a:xfrm>
          <a:prstGeom prst="rect">
            <a:avLst/>
          </a:prstGeom>
        </p:spPr>
        <p:txBody>
          <a:bodyPr vert="horz" lIns="99048" tIns="49524" rIns="99048" bIns="49524" rtlCol="0"/>
          <a:lstStyle>
            <a:lvl1pPr algn="r">
              <a:defRPr sz="1300"/>
            </a:lvl1pPr>
          </a:lstStyle>
          <a:p>
            <a:fld id="{22C5EC86-FAC9-410C-9BDE-956EA9C802BC}" type="datetimeFigureOut">
              <a:rPr lang="en-GB" smtClean="0"/>
              <a:t>15/03/2026</a:t>
            </a:fld>
            <a:endParaRPr lang="en-GB"/>
          </a:p>
        </p:txBody>
      </p:sp>
      <p:sp>
        <p:nvSpPr>
          <p:cNvPr id="4" name="Slide Image Placeholder 3"/>
          <p:cNvSpPr>
            <a:spLocks noGrp="1" noRot="1" noChangeAspect="1"/>
          </p:cNvSpPr>
          <p:nvPr>
            <p:ph type="sldImg" idx="2"/>
          </p:nvPr>
        </p:nvSpPr>
        <p:spPr>
          <a:xfrm>
            <a:off x="479425" y="1279525"/>
            <a:ext cx="6140450" cy="3454400"/>
          </a:xfrm>
          <a:prstGeom prst="rect">
            <a:avLst/>
          </a:prstGeom>
          <a:noFill/>
          <a:ln w="12700">
            <a:solidFill>
              <a:prstClr val="black"/>
            </a:solidFill>
          </a:ln>
        </p:spPr>
        <p:txBody>
          <a:bodyPr vert="horz" lIns="99048" tIns="49524" rIns="99048" bIns="49524" rtlCol="0" anchor="ctr"/>
          <a:lstStyle/>
          <a:p>
            <a:endParaRPr lang="en-GB"/>
          </a:p>
        </p:txBody>
      </p:sp>
      <p:sp>
        <p:nvSpPr>
          <p:cNvPr id="5" name="Notes Placeholder 4"/>
          <p:cNvSpPr>
            <a:spLocks noGrp="1"/>
          </p:cNvSpPr>
          <p:nvPr>
            <p:ph type="body" sz="quarter" idx="3"/>
          </p:nvPr>
        </p:nvSpPr>
        <p:spPr>
          <a:xfrm>
            <a:off x="709930" y="4925407"/>
            <a:ext cx="5679440" cy="4029879"/>
          </a:xfrm>
          <a:prstGeom prst="rect">
            <a:avLst/>
          </a:prstGeom>
        </p:spPr>
        <p:txBody>
          <a:bodyPr vert="horz" lIns="99048" tIns="49524" rIns="99048" bIns="49524"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721107"/>
            <a:ext cx="3076363" cy="513507"/>
          </a:xfrm>
          <a:prstGeom prst="rect">
            <a:avLst/>
          </a:prstGeom>
        </p:spPr>
        <p:txBody>
          <a:bodyPr vert="horz" lIns="99048" tIns="49524" rIns="99048" bIns="49524" rtlCol="0" anchor="b"/>
          <a:lstStyle>
            <a:lvl1pPr algn="l">
              <a:defRPr sz="1300"/>
            </a:lvl1pPr>
          </a:lstStyle>
          <a:p>
            <a:endParaRPr lang="en-GB"/>
          </a:p>
        </p:txBody>
      </p:sp>
      <p:sp>
        <p:nvSpPr>
          <p:cNvPr id="7" name="Slide Number Placeholder 6"/>
          <p:cNvSpPr>
            <a:spLocks noGrp="1"/>
          </p:cNvSpPr>
          <p:nvPr>
            <p:ph type="sldNum" sz="quarter" idx="5"/>
          </p:nvPr>
        </p:nvSpPr>
        <p:spPr>
          <a:xfrm>
            <a:off x="4021294" y="9721107"/>
            <a:ext cx="3076363" cy="513507"/>
          </a:xfrm>
          <a:prstGeom prst="rect">
            <a:avLst/>
          </a:prstGeom>
        </p:spPr>
        <p:txBody>
          <a:bodyPr vert="horz" lIns="99048" tIns="49524" rIns="99048" bIns="49524" rtlCol="0" anchor="b"/>
          <a:lstStyle>
            <a:lvl1pPr algn="r">
              <a:defRPr sz="1300"/>
            </a:lvl1pPr>
          </a:lstStyle>
          <a:p>
            <a:fld id="{7247E48A-B93D-4429-9AAD-6D160EA7DBA7}" type="slidenum">
              <a:rPr lang="en-GB" smtClean="0"/>
              <a:t>‹#›</a:t>
            </a:fld>
            <a:endParaRPr lang="en-GB"/>
          </a:p>
        </p:txBody>
      </p:sp>
    </p:spTree>
    <p:extLst>
      <p:ext uri="{BB962C8B-B14F-4D97-AF65-F5344CB8AC3E}">
        <p14:creationId xmlns:p14="http://schemas.microsoft.com/office/powerpoint/2010/main" val="181134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50AB72-CFDA-4584-B5F6-E7C894424F4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7C83AF4-9F6E-9327-5BA2-896D3087C81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BB09519-2995-0743-F7E4-E5D5D4038E2B}"/>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6413B496-6596-7BEC-0F1A-4D323FDD0B9C}"/>
              </a:ext>
            </a:extLst>
          </p:cNvPr>
          <p:cNvSpPr>
            <a:spLocks noGrp="1"/>
          </p:cNvSpPr>
          <p:nvPr>
            <p:ph type="sldNum" sz="quarter" idx="10"/>
          </p:nvPr>
        </p:nvSpPr>
        <p:spPr/>
        <p:txBody>
          <a:bodyPr/>
          <a:lstStyle/>
          <a:p>
            <a:fld id="{7247E48A-B93D-4429-9AAD-6D160EA7DBA7}" type="slidenum">
              <a:rPr lang="en-GB" smtClean="0"/>
              <a:t>1</a:t>
            </a:fld>
            <a:endParaRPr lang="en-GB"/>
          </a:p>
        </p:txBody>
      </p:sp>
    </p:spTree>
    <p:extLst>
      <p:ext uri="{BB962C8B-B14F-4D97-AF65-F5344CB8AC3E}">
        <p14:creationId xmlns:p14="http://schemas.microsoft.com/office/powerpoint/2010/main" val="15782856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50AB72-CFDA-4584-B5F6-E7C894424F4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7C83AF4-9F6E-9327-5BA2-896D3087C81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BB09519-2995-0743-F7E4-E5D5D4038E2B}"/>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6413B496-6596-7BEC-0F1A-4D323FDD0B9C}"/>
              </a:ext>
            </a:extLst>
          </p:cNvPr>
          <p:cNvSpPr>
            <a:spLocks noGrp="1"/>
          </p:cNvSpPr>
          <p:nvPr>
            <p:ph type="sldNum" sz="quarter" idx="10"/>
          </p:nvPr>
        </p:nvSpPr>
        <p:spPr/>
        <p:txBody>
          <a:bodyPr/>
          <a:lstStyle/>
          <a:p>
            <a:fld id="{7247E48A-B93D-4429-9AAD-6D160EA7DBA7}" type="slidenum">
              <a:rPr lang="en-GB" smtClean="0"/>
              <a:t>2</a:t>
            </a:fld>
            <a:endParaRPr lang="en-GB"/>
          </a:p>
        </p:txBody>
      </p:sp>
    </p:spTree>
    <p:extLst>
      <p:ext uri="{BB962C8B-B14F-4D97-AF65-F5344CB8AC3E}">
        <p14:creationId xmlns:p14="http://schemas.microsoft.com/office/powerpoint/2010/main" val="28376239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77688" y="3348021"/>
            <a:ext cx="8348869" cy="895988"/>
          </a:xfrm>
        </p:spPr>
        <p:txBody>
          <a:bodyPr wrap="none" anchor="t">
            <a:normAutofit/>
          </a:bodyPr>
          <a:lstStyle>
            <a:lvl1pPr algn="l" defTabSz="685800" rtl="0" eaLnBrk="1" latinLnBrk="0" hangingPunct="1">
              <a:lnSpc>
                <a:spcPct val="90000"/>
              </a:lnSpc>
              <a:spcBef>
                <a:spcPct val="0"/>
              </a:spcBef>
              <a:buNone/>
              <a:defRPr lang="en-US" sz="4400" b="0" kern="1200" dirty="0">
                <a:solidFill>
                  <a:srgbClr val="3D3D3C"/>
                </a:solidFill>
                <a:latin typeface="Arial" panose="020B0604020202020204" pitchFamily="34" charset="0"/>
                <a:ea typeface="+mj-ea"/>
                <a:cs typeface="+mj-cs"/>
              </a:defRPr>
            </a:lvl1pPr>
          </a:lstStyle>
          <a:p>
            <a:r>
              <a:rPr lang="en-US"/>
              <a:t>Click to edit Master title style</a:t>
            </a:r>
            <a:endParaRPr lang="en-US" dirty="0"/>
          </a:p>
        </p:txBody>
      </p:sp>
      <p:sp>
        <p:nvSpPr>
          <p:cNvPr id="3" name="Subtitle 2"/>
          <p:cNvSpPr>
            <a:spLocks noGrp="1"/>
          </p:cNvSpPr>
          <p:nvPr>
            <p:ph type="subTitle" idx="1"/>
          </p:nvPr>
        </p:nvSpPr>
        <p:spPr>
          <a:xfrm>
            <a:off x="377686" y="2872409"/>
            <a:ext cx="8348869" cy="463892"/>
          </a:xfrm>
        </p:spPr>
        <p:txBody>
          <a:bodyPr anchor="b">
            <a:normAutofit/>
          </a:bodyPr>
          <a:lstStyle>
            <a:lvl1pPr marL="0" indent="0" algn="l">
              <a:buNone/>
              <a:defRPr sz="2400" b="0">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pPr>
              <a:defRPr/>
            </a:pPr>
            <a:fld id="{111664F0-4563-4CBA-A6FA-DD2AEB7A5845}" type="datetime1">
              <a:rPr lang="en-US" smtClean="0"/>
              <a:t>3/15/26</a:t>
            </a:fld>
            <a:endParaRPr lang="en-GB"/>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109588704"/>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1_Title Only">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stretch>
            <a:fillRect/>
          </a:stretch>
        </p:blipFill>
        <p:spPr>
          <a:xfrm>
            <a:off x="6516217" y="4029912"/>
            <a:ext cx="2399435" cy="274344"/>
          </a:xfrm>
          <a:prstGeom prst="rect">
            <a:avLst/>
          </a:prstGeom>
        </p:spPr>
      </p:pic>
    </p:spTree>
    <p:extLst>
      <p:ext uri="{BB962C8B-B14F-4D97-AF65-F5344CB8AC3E}">
        <p14:creationId xmlns:p14="http://schemas.microsoft.com/office/powerpoint/2010/main" val="4241962405"/>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cSld name="2_Title Only">
    <p:spTree>
      <p:nvGrpSpPr>
        <p:cNvPr id="1" name=""/>
        <p:cNvGrpSpPr/>
        <p:nvPr/>
      </p:nvGrpSpPr>
      <p:grpSpPr>
        <a:xfrm>
          <a:off x="0" y="0"/>
          <a:ext cx="0" cy="0"/>
          <a:chOff x="0" y="0"/>
          <a:chExt cx="0" cy="0"/>
        </a:xfrm>
      </p:grpSpPr>
      <p:sp>
        <p:nvSpPr>
          <p:cNvPr id="2" name="Title 1"/>
          <p:cNvSpPr>
            <a:spLocks noGrp="1"/>
          </p:cNvSpPr>
          <p:nvPr>
            <p:ph type="title"/>
          </p:nvPr>
        </p:nvSpPr>
        <p:spPr>
          <a:xfrm>
            <a:off x="347870" y="205979"/>
            <a:ext cx="8418443" cy="4363640"/>
          </a:xfrm>
        </p:spPr>
        <p:txBody>
          <a:bodyPr/>
          <a:lstStyle/>
          <a:p>
            <a:r>
              <a:rPr lang="en-US"/>
              <a:t>Click to edit Master title style</a:t>
            </a:r>
            <a:endParaRPr lang="en-GB" dirty="0"/>
          </a:p>
        </p:txBody>
      </p:sp>
      <p:sp>
        <p:nvSpPr>
          <p:cNvPr id="3" name="Date Placeholder 3"/>
          <p:cNvSpPr>
            <a:spLocks noGrp="1"/>
          </p:cNvSpPr>
          <p:nvPr>
            <p:ph type="dt" sz="half" idx="10"/>
          </p:nvPr>
        </p:nvSpPr>
        <p:spPr/>
        <p:txBody>
          <a:bodyPr/>
          <a:lstStyle>
            <a:lvl1pPr>
              <a:defRPr/>
            </a:lvl1pPr>
          </a:lstStyle>
          <a:p>
            <a:pPr>
              <a:defRPr/>
            </a:pPr>
            <a:fld id="{83CCE42A-0676-4517-9366-E955CB8CEB05}" type="datetime1">
              <a:rPr lang="en-US" smtClean="0">
                <a:solidFill>
                  <a:srgbClr val="000000">
                    <a:tint val="75000"/>
                  </a:srgbClr>
                </a:solidFill>
              </a:rPr>
              <a:t>3/15/26</a:t>
            </a:fld>
            <a:endParaRPr lang="en-GB">
              <a:solidFill>
                <a:srgbClr val="000000">
                  <a:tint val="75000"/>
                </a:srgbClr>
              </a:solidFill>
            </a:endParaRPr>
          </a:p>
        </p:txBody>
      </p:sp>
      <p:sp>
        <p:nvSpPr>
          <p:cNvPr id="4" name="Footer Placeholder 4"/>
          <p:cNvSpPr>
            <a:spLocks noGrp="1"/>
          </p:cNvSpPr>
          <p:nvPr>
            <p:ph type="ftr" sz="quarter" idx="11"/>
          </p:nvPr>
        </p:nvSpPr>
        <p:spPr/>
        <p:txBody>
          <a:bodyPr/>
          <a:lstStyle>
            <a:lvl1pPr>
              <a:defRPr/>
            </a:lvl1pPr>
          </a:lstStyle>
          <a:p>
            <a:pPr>
              <a:defRPr/>
            </a:pPr>
            <a:endParaRPr lang="en-GB">
              <a:solidFill>
                <a:srgbClr val="000000">
                  <a:tint val="75000"/>
                </a:srgbClr>
              </a:solidFill>
            </a:endParaRPr>
          </a:p>
        </p:txBody>
      </p:sp>
      <p:sp>
        <p:nvSpPr>
          <p:cNvPr id="5" name="Slide Number Placeholder 5"/>
          <p:cNvSpPr>
            <a:spLocks noGrp="1"/>
          </p:cNvSpPr>
          <p:nvPr>
            <p:ph type="sldNum" sz="quarter" idx="12"/>
          </p:nvPr>
        </p:nvSpPr>
        <p:spPr/>
        <p:txBody>
          <a:bodyPr/>
          <a:lstStyle>
            <a:lvl1pPr>
              <a:defRPr/>
            </a:lvl1pPr>
          </a:lstStyle>
          <a:p>
            <a:pPr>
              <a:defRPr/>
            </a:pPr>
            <a:fld id="{F5CF7FE0-638E-4F96-981B-CE47DB4E6266}" type="slidenum">
              <a:rPr lang="en-GB">
                <a:solidFill>
                  <a:srgbClr val="000000">
                    <a:tint val="75000"/>
                  </a:srgbClr>
                </a:solidFill>
              </a:rPr>
              <a:pPr>
                <a:defRPr/>
              </a:pPr>
              <a:t>‹#›</a:t>
            </a:fld>
            <a:endParaRPr lang="en-GB">
              <a:solidFill>
                <a:srgbClr val="000000">
                  <a:tint val="75000"/>
                </a:srgbClr>
              </a:solidFill>
            </a:endParaRPr>
          </a:p>
        </p:txBody>
      </p:sp>
    </p:spTree>
    <p:extLst>
      <p:ext uri="{BB962C8B-B14F-4D97-AF65-F5344CB8AC3E}">
        <p14:creationId xmlns:p14="http://schemas.microsoft.com/office/powerpoint/2010/main" val="2332952198"/>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Just body text">
    <p:spTree>
      <p:nvGrpSpPr>
        <p:cNvPr id="1" name=""/>
        <p:cNvGrpSpPr/>
        <p:nvPr/>
      </p:nvGrpSpPr>
      <p:grpSpPr>
        <a:xfrm>
          <a:off x="0" y="0"/>
          <a:ext cx="0" cy="0"/>
          <a:chOff x="0" y="0"/>
          <a:chExt cx="0" cy="0"/>
        </a:xfrm>
      </p:grpSpPr>
      <p:sp>
        <p:nvSpPr>
          <p:cNvPr id="2" name="Title 1"/>
          <p:cNvSpPr>
            <a:spLocks noGrp="1"/>
          </p:cNvSpPr>
          <p:nvPr>
            <p:ph type="title"/>
          </p:nvPr>
        </p:nvSpPr>
        <p:spPr>
          <a:xfrm>
            <a:off x="347870" y="1091443"/>
            <a:ext cx="8418443" cy="674031"/>
          </a:xfrm>
        </p:spPr>
        <p:txBody>
          <a:bodyPr anchor="t" anchorCtr="0">
            <a:spAutoFit/>
          </a:bodyPr>
          <a:lstStyle/>
          <a:p>
            <a:r>
              <a:rPr lang="en-US"/>
              <a:t>Click to edit Master title style</a:t>
            </a:r>
            <a:endParaRPr lang="en-GB" dirty="0"/>
          </a:p>
        </p:txBody>
      </p:sp>
      <p:sp>
        <p:nvSpPr>
          <p:cNvPr id="3" name="Date Placeholder 3"/>
          <p:cNvSpPr>
            <a:spLocks noGrp="1"/>
          </p:cNvSpPr>
          <p:nvPr>
            <p:ph type="dt" sz="half" idx="10"/>
          </p:nvPr>
        </p:nvSpPr>
        <p:spPr/>
        <p:txBody>
          <a:bodyPr/>
          <a:lstStyle>
            <a:lvl1pPr>
              <a:defRPr/>
            </a:lvl1pPr>
          </a:lstStyle>
          <a:p>
            <a:pPr>
              <a:defRPr/>
            </a:pPr>
            <a:fld id="{83CCE42A-0676-4517-9366-E955CB8CEB05}" type="datetime1">
              <a:rPr lang="en-US" smtClean="0">
                <a:solidFill>
                  <a:srgbClr val="000000">
                    <a:tint val="75000"/>
                  </a:srgbClr>
                </a:solidFill>
              </a:rPr>
              <a:t>3/15/26</a:t>
            </a:fld>
            <a:endParaRPr lang="en-GB">
              <a:solidFill>
                <a:srgbClr val="000000">
                  <a:tint val="75000"/>
                </a:srgbClr>
              </a:solidFill>
            </a:endParaRPr>
          </a:p>
        </p:txBody>
      </p:sp>
      <p:sp>
        <p:nvSpPr>
          <p:cNvPr id="4" name="Footer Placeholder 4"/>
          <p:cNvSpPr>
            <a:spLocks noGrp="1"/>
          </p:cNvSpPr>
          <p:nvPr>
            <p:ph type="ftr" sz="quarter" idx="11"/>
          </p:nvPr>
        </p:nvSpPr>
        <p:spPr/>
        <p:txBody>
          <a:bodyPr/>
          <a:lstStyle>
            <a:lvl1pPr>
              <a:defRPr/>
            </a:lvl1pPr>
          </a:lstStyle>
          <a:p>
            <a:pPr>
              <a:defRPr/>
            </a:pPr>
            <a:endParaRPr lang="en-GB">
              <a:solidFill>
                <a:srgbClr val="000000">
                  <a:tint val="75000"/>
                </a:srgbClr>
              </a:solidFill>
            </a:endParaRPr>
          </a:p>
        </p:txBody>
      </p:sp>
      <p:sp>
        <p:nvSpPr>
          <p:cNvPr id="5" name="Slide Number Placeholder 5"/>
          <p:cNvSpPr>
            <a:spLocks noGrp="1"/>
          </p:cNvSpPr>
          <p:nvPr>
            <p:ph type="sldNum" sz="quarter" idx="12"/>
          </p:nvPr>
        </p:nvSpPr>
        <p:spPr>
          <a:xfrm>
            <a:off x="6738730" y="4767264"/>
            <a:ext cx="2057400" cy="273844"/>
          </a:xfrm>
        </p:spPr>
        <p:txBody>
          <a:bodyPr/>
          <a:lstStyle>
            <a:lvl1pPr>
              <a:defRPr/>
            </a:lvl1pPr>
          </a:lstStyle>
          <a:p>
            <a:pPr>
              <a:defRPr/>
            </a:pPr>
            <a:fld id="{F5CF7FE0-638E-4F96-981B-CE47DB4E6266}" type="slidenum">
              <a:rPr lang="en-GB">
                <a:solidFill>
                  <a:srgbClr val="000000">
                    <a:tint val="75000"/>
                  </a:srgbClr>
                </a:solidFill>
              </a:rPr>
              <a:pPr>
                <a:defRPr/>
              </a:pPr>
              <a:t>‹#›</a:t>
            </a:fld>
            <a:endParaRPr lang="en-GB">
              <a:solidFill>
                <a:srgbClr val="000000">
                  <a:tint val="75000"/>
                </a:srgbClr>
              </a:solidFill>
            </a:endParaRPr>
          </a:p>
        </p:txBody>
      </p:sp>
    </p:spTree>
    <p:extLst>
      <p:ext uri="{BB962C8B-B14F-4D97-AF65-F5344CB8AC3E}">
        <p14:creationId xmlns:p14="http://schemas.microsoft.com/office/powerpoint/2010/main" val="572118088"/>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Songs Centred">
    <p:spTree>
      <p:nvGrpSpPr>
        <p:cNvPr id="1" name=""/>
        <p:cNvGrpSpPr/>
        <p:nvPr/>
      </p:nvGrpSpPr>
      <p:grpSpPr>
        <a:xfrm>
          <a:off x="0" y="0"/>
          <a:ext cx="0" cy="0"/>
          <a:chOff x="0" y="0"/>
          <a:chExt cx="0" cy="0"/>
        </a:xfrm>
      </p:grpSpPr>
      <p:sp>
        <p:nvSpPr>
          <p:cNvPr id="6" name="Rectangle 5"/>
          <p:cNvSpPr/>
          <p:nvPr userDrawn="1"/>
        </p:nvSpPr>
        <p:spPr>
          <a:xfrm>
            <a:off x="0" y="4725786"/>
            <a:ext cx="9144000" cy="417714"/>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sp>
        <p:nvSpPr>
          <p:cNvPr id="2" name="Title 1"/>
          <p:cNvSpPr>
            <a:spLocks noGrp="1"/>
          </p:cNvSpPr>
          <p:nvPr>
            <p:ph type="title"/>
          </p:nvPr>
        </p:nvSpPr>
        <p:spPr>
          <a:xfrm>
            <a:off x="397567" y="387624"/>
            <a:ext cx="8348869" cy="674031"/>
          </a:xfrm>
        </p:spPr>
        <p:txBody>
          <a:bodyPr anchor="t" anchorCtr="0">
            <a:spAutoFit/>
          </a:bodyPr>
          <a:lstStyle>
            <a:lvl1pPr algn="ctr">
              <a:defRPr lang="en-US" sz="4200" b="0" kern="1200" dirty="0" smtClean="0">
                <a:ln w="6350">
                  <a:noFill/>
                </a:ln>
                <a:solidFill>
                  <a:srgbClr val="3D3D3C"/>
                </a:solidFill>
                <a:effectLst>
                  <a:glow>
                    <a:schemeClr val="bg1"/>
                  </a:glow>
                </a:effectLst>
                <a:latin typeface="Arial" panose="020B0604020202020204" pitchFamily="34" charset="0"/>
                <a:ea typeface="+mj-ea"/>
                <a:cs typeface="+mj-cs"/>
              </a:defRPr>
            </a:lvl1pPr>
          </a:lstStyle>
          <a:p>
            <a:r>
              <a:rPr lang="en-US"/>
              <a:t>Click to edit Master title style</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41534638"/>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lank No Base Bar">
    <p:spTree>
      <p:nvGrpSpPr>
        <p:cNvPr id="1" name=""/>
        <p:cNvGrpSpPr/>
        <p:nvPr/>
      </p:nvGrpSpPr>
      <p:grpSpPr>
        <a:xfrm>
          <a:off x="0" y="0"/>
          <a:ext cx="0" cy="0"/>
          <a:chOff x="0" y="0"/>
          <a:chExt cx="0" cy="0"/>
        </a:xfrm>
      </p:grpSpPr>
      <p:sp>
        <p:nvSpPr>
          <p:cNvPr id="11" name="TextBox 10"/>
          <p:cNvSpPr txBox="1"/>
          <p:nvPr userDrawn="1"/>
        </p:nvSpPr>
        <p:spPr>
          <a:xfrm>
            <a:off x="934280" y="327987"/>
            <a:ext cx="7275443" cy="4293709"/>
          </a:xfrm>
          <a:prstGeom prst="rect">
            <a:avLst/>
          </a:prstGeom>
          <a:noFill/>
        </p:spPr>
        <p:txBody>
          <a:bodyPr wrap="square" rtlCol="0">
            <a:noAutofit/>
          </a:bodyPr>
          <a:lstStyle/>
          <a:p>
            <a:pPr algn="ctr"/>
            <a:endParaRPr lang="en-GB" sz="4200" dirty="0">
              <a:solidFill>
                <a:srgbClr val="3D3D3C"/>
              </a:solidFill>
              <a:latin typeface="Arial" panose="020B0604020202020204" pitchFamily="34" charset="0"/>
            </a:endParaRPr>
          </a:p>
        </p:txBody>
      </p:sp>
    </p:spTree>
    <p:extLst>
      <p:ext uri="{BB962C8B-B14F-4D97-AF65-F5344CB8AC3E}">
        <p14:creationId xmlns:p14="http://schemas.microsoft.com/office/powerpoint/2010/main" val="4202617698"/>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Custom Layout">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799672" y="1264756"/>
            <a:ext cx="5544656" cy="2454964"/>
          </a:xfrm>
          <a:prstGeom prst="rect">
            <a:avLst/>
          </a:prstGeom>
        </p:spPr>
      </p:pic>
    </p:spTree>
    <p:extLst>
      <p:ext uri="{BB962C8B-B14F-4D97-AF65-F5344CB8AC3E}">
        <p14:creationId xmlns:p14="http://schemas.microsoft.com/office/powerpoint/2010/main" val="432223074"/>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1_Custom Layout">
    <p:spTree>
      <p:nvGrpSpPr>
        <p:cNvPr id="1" name=""/>
        <p:cNvGrpSpPr/>
        <p:nvPr/>
      </p:nvGrpSpPr>
      <p:grpSpPr>
        <a:xfrm>
          <a:off x="0" y="0"/>
          <a:ext cx="0" cy="0"/>
          <a:chOff x="0" y="0"/>
          <a:chExt cx="0" cy="0"/>
        </a:xfrm>
      </p:grpSpPr>
      <p:sp>
        <p:nvSpPr>
          <p:cNvPr id="3" name="Rectangle 2"/>
          <p:cNvSpPr/>
          <p:nvPr userDrawn="1"/>
        </p:nvSpPr>
        <p:spPr>
          <a:xfrm>
            <a:off x="0" y="4584424"/>
            <a:ext cx="9144000" cy="559076"/>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578708"/>
            <a:ext cx="9144000" cy="577964"/>
          </a:xfrm>
          <a:prstGeom prst="rect">
            <a:avLst/>
          </a:prstGeom>
        </p:spPr>
      </p:pic>
      <p:pic>
        <p:nvPicPr>
          <p:cNvPr id="5" name="Picture 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799672" y="906952"/>
            <a:ext cx="5544656" cy="2454964"/>
          </a:xfrm>
          <a:prstGeom prst="rect">
            <a:avLst/>
          </a:prstGeom>
        </p:spPr>
      </p:pic>
    </p:spTree>
    <p:extLst>
      <p:ext uri="{BB962C8B-B14F-4D97-AF65-F5344CB8AC3E}">
        <p14:creationId xmlns:p14="http://schemas.microsoft.com/office/powerpoint/2010/main" val="1595542712"/>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380176" y="162031"/>
            <a:ext cx="6219408" cy="994172"/>
          </a:xfrm>
        </p:spPr>
        <p:txBody>
          <a:bodyPr>
            <a:normAutofit/>
          </a:bodyPr>
          <a:lstStyle>
            <a:lvl1pPr>
              <a:defRPr sz="4200"/>
            </a:lvl1pPr>
          </a:lstStyle>
          <a:p>
            <a:r>
              <a:rPr lang="en-US"/>
              <a:t>Click to edit Master title style</a:t>
            </a:r>
            <a:endParaRPr lang="en-US" dirty="0"/>
          </a:p>
        </p:txBody>
      </p:sp>
      <p:sp>
        <p:nvSpPr>
          <p:cNvPr id="3" name="Content Placeholder 2"/>
          <p:cNvSpPr>
            <a:spLocks noGrp="1"/>
          </p:cNvSpPr>
          <p:nvPr>
            <p:ph idx="1"/>
          </p:nvPr>
        </p:nvSpPr>
        <p:spPr>
          <a:xfrm>
            <a:off x="392745" y="1235042"/>
            <a:ext cx="835369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1E337A1B-CBE0-46EA-A71E-8E715F7007B1}" type="datetime1">
              <a:rPr lang="en-US" smtClean="0"/>
              <a:t>3/15/26</a:t>
            </a:fld>
            <a:endParaRPr lang="en-GB"/>
          </a:p>
        </p:txBody>
      </p:sp>
      <p:sp>
        <p:nvSpPr>
          <p:cNvPr id="5" name="Footer Placeholder 4"/>
          <p:cNvSpPr>
            <a:spLocks noGrp="1"/>
          </p:cNvSpPr>
          <p:nvPr>
            <p:ph type="ftr" sz="quarter" idx="11"/>
          </p:nvPr>
        </p:nvSpPr>
        <p:spPr/>
        <p:txBody>
          <a:bodyPr/>
          <a:lstStyle/>
          <a:p>
            <a:pPr>
              <a:defRPr/>
            </a:pPr>
            <a:endParaRPr lang="en-GB" dirty="0"/>
          </a:p>
        </p:txBody>
      </p:sp>
      <p:sp>
        <p:nvSpPr>
          <p:cNvPr id="6" name="Slide Number Placeholder 5"/>
          <p:cNvSpPr>
            <a:spLocks noGrp="1"/>
          </p:cNvSpPr>
          <p:nvPr>
            <p:ph type="sldNum" sz="quarter" idx="12"/>
          </p:nvPr>
        </p:nvSpPr>
        <p:spPr/>
        <p:txBody>
          <a:bodyPr/>
          <a:lstStyle>
            <a:lvl1pPr>
              <a:defRPr>
                <a:solidFill>
                  <a:schemeClr val="tx1">
                    <a:lumMod val="65000"/>
                  </a:schemeClr>
                </a:solidFill>
              </a:defRPr>
            </a:lvl1pPr>
          </a:lstStyle>
          <a:p>
            <a:fld id="{7D194DFD-B235-4DCD-A12E-3D2FCC86B21A}" type="slidenum">
              <a:rPr lang="en-GB" altLang="en-US" smtClean="0"/>
              <a:pPr/>
              <a:t>‹#›</a:t>
            </a:fld>
            <a:endParaRPr lang="en-GB" altLang="en-US" dirty="0"/>
          </a:p>
        </p:txBody>
      </p:sp>
    </p:spTree>
    <p:extLst>
      <p:ext uri="{BB962C8B-B14F-4D97-AF65-F5344CB8AC3E}">
        <p14:creationId xmlns:p14="http://schemas.microsoft.com/office/powerpoint/2010/main" val="327074822"/>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377687" y="3348021"/>
            <a:ext cx="8348870" cy="917698"/>
          </a:xfrm>
        </p:spPr>
        <p:txBody>
          <a:bodyPr wrap="none" anchor="t">
            <a:normAutofit/>
          </a:bodyPr>
          <a:lstStyle>
            <a:lvl1pPr algn="l">
              <a:defRPr sz="4200" b="0" spc="-225">
                <a:solidFill>
                  <a:srgbClr val="3D3D3C"/>
                </a:solidFill>
                <a:effectLst/>
                <a:latin typeface="Arial" panose="020B0604020202020204" pitchFamily="34" charset="0"/>
              </a:defRPr>
            </a:lvl1pPr>
          </a:lstStyle>
          <a:p>
            <a:r>
              <a:rPr lang="en-US"/>
              <a:t>Click to edit Master title style</a:t>
            </a:r>
            <a:endParaRPr lang="en-US" dirty="0"/>
          </a:p>
        </p:txBody>
      </p:sp>
      <p:sp>
        <p:nvSpPr>
          <p:cNvPr id="8" name="Subtitle 2"/>
          <p:cNvSpPr>
            <a:spLocks noGrp="1"/>
          </p:cNvSpPr>
          <p:nvPr>
            <p:ph type="subTitle" idx="1"/>
          </p:nvPr>
        </p:nvSpPr>
        <p:spPr>
          <a:xfrm>
            <a:off x="377687" y="2872409"/>
            <a:ext cx="8348870" cy="474594"/>
          </a:xfrm>
        </p:spPr>
        <p:txBody>
          <a:bodyPr anchor="b">
            <a:normAutofit/>
          </a:bodyPr>
          <a:lstStyle>
            <a:lvl1pPr marL="0" indent="0" algn="l">
              <a:buNone/>
              <a:defRPr sz="2400" b="0">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fld id="{C162092E-3F2F-44A3-A6A9-A1C0D15FA81F}" type="datetime1">
              <a:rPr lang="en-US" smtClean="0"/>
              <a:t>3/15/26</a:t>
            </a:fld>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132485385"/>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90115" y="184394"/>
            <a:ext cx="6219408" cy="99417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392745" y="1369218"/>
            <a:ext cx="4128578"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590795" y="1369218"/>
            <a:ext cx="4135762"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fld id="{4DB5D60A-0BB5-41B8-9502-D2606D9A91BE}" type="datetime1">
              <a:rPr lang="en-US" smtClean="0"/>
              <a:t>3/15/26</a:t>
            </a:fld>
            <a:endParaRPr lang="en-GB"/>
          </a:p>
        </p:txBody>
      </p:sp>
      <p:sp>
        <p:nvSpPr>
          <p:cNvPr id="6" name="Footer Placeholder 5"/>
          <p:cNvSpPr>
            <a:spLocks noGrp="1"/>
          </p:cNvSpPr>
          <p:nvPr>
            <p:ph type="ftr" sz="quarter" idx="11"/>
          </p:nvPr>
        </p:nvSpPr>
        <p:spPr/>
        <p:txBody>
          <a:bodyPr/>
          <a:lstStyle/>
          <a:p>
            <a:pPr>
              <a:defRPr/>
            </a:pPr>
            <a:endParaRPr lang="en-GB"/>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89511496"/>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97565" y="184394"/>
            <a:ext cx="6261652" cy="99417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02683" y="1171421"/>
            <a:ext cx="4047927" cy="617934"/>
          </a:xfrm>
        </p:spPr>
        <p:txBody>
          <a:bodyPr anchor="b">
            <a:normAutofit/>
          </a:bodyPr>
          <a:lstStyle>
            <a:lvl1pPr marL="0" indent="0">
              <a:buNone/>
              <a:defRPr sz="2400" b="1">
                <a:solidFill>
                  <a:srgbClr val="3D3D3C"/>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02683" y="1789355"/>
            <a:ext cx="4047927"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90185" y="1171421"/>
            <a:ext cx="4056250" cy="617934"/>
          </a:xfrm>
        </p:spPr>
        <p:txBody>
          <a:bodyPr vert="horz" lIns="91440" tIns="45720" rIns="91440" bIns="45720" rtlCol="0" anchor="b">
            <a:normAutofit/>
          </a:bodyPr>
          <a:lstStyle>
            <a:lvl1pPr>
              <a:buNone/>
              <a:defRPr lang="en-US" sz="2400" b="1">
                <a:solidFill>
                  <a:srgbClr val="3D3D3C"/>
                </a:soli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4690185" y="1789355"/>
            <a:ext cx="4056250"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fld id="{89402332-ED9C-4E44-8BDC-FDC2196864A7}" type="datetime1">
              <a:rPr lang="en-US" smtClean="0"/>
              <a:t>3/15/26</a:t>
            </a:fld>
            <a:endParaRPr lang="en-GB"/>
          </a:p>
        </p:txBody>
      </p:sp>
      <p:sp>
        <p:nvSpPr>
          <p:cNvPr id="8" name="Footer Placeholder 7"/>
          <p:cNvSpPr>
            <a:spLocks noGrp="1"/>
          </p:cNvSpPr>
          <p:nvPr>
            <p:ph type="ftr" sz="quarter" idx="11"/>
          </p:nvPr>
        </p:nvSpPr>
        <p:spPr/>
        <p:txBody>
          <a:bodyPr/>
          <a:lstStyle/>
          <a:p>
            <a:pPr>
              <a:defRPr/>
            </a:pPr>
            <a:endParaRPr lang="en-GB"/>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251976090"/>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67749" y="387624"/>
            <a:ext cx="6221895" cy="588896"/>
          </a:xfrm>
        </p:spPr>
        <p:txBody>
          <a:bodyPr anchor="t" anchorCtr="0">
            <a:normAutofit/>
          </a:bodyPr>
          <a:lstStyle>
            <a:lvl1pPr algn="l">
              <a:defRPr lang="en-US" sz="4200" b="0" kern="1200" dirty="0" smtClean="0">
                <a:ln w="6350">
                  <a:noFill/>
                </a:ln>
                <a:solidFill>
                  <a:srgbClr val="3D3D3C"/>
                </a:solidFill>
                <a:effectLst>
                  <a:glow>
                    <a:schemeClr val="bg1"/>
                  </a:glow>
                </a:effectLst>
                <a:latin typeface="Arial" panose="020B0604020202020204" pitchFamily="34" charset="0"/>
                <a:ea typeface="+mj-ea"/>
                <a:cs typeface="+mj-cs"/>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fld id="{FA1EC06F-19BF-4C31-8E25-977409355A5E}" type="datetime1">
              <a:rPr lang="en-US" smtClean="0"/>
              <a:t>3/15/26</a:t>
            </a:fld>
            <a:endParaRPr lang="en-GB"/>
          </a:p>
        </p:txBody>
      </p:sp>
      <p:sp>
        <p:nvSpPr>
          <p:cNvPr id="4" name="Footer Placeholder 3"/>
          <p:cNvSpPr>
            <a:spLocks noGrp="1"/>
          </p:cNvSpPr>
          <p:nvPr>
            <p:ph type="ftr" sz="quarter" idx="11"/>
          </p:nvPr>
        </p:nvSpPr>
        <p:spPr/>
        <p:txBody>
          <a:bodyPr/>
          <a:lstStyle/>
          <a:p>
            <a:pPr>
              <a:defRPr/>
            </a:pPr>
            <a:endParaRPr lang="en-GB"/>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84686179"/>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DA9AD27F-BFEF-4636-92C8-76AE31339A19}" type="datetime1">
              <a:rPr lang="en-US" smtClean="0"/>
              <a:t>3/15/26</a:t>
            </a:fld>
            <a:endParaRPr lang="en-GB"/>
          </a:p>
        </p:txBody>
      </p:sp>
      <p:sp>
        <p:nvSpPr>
          <p:cNvPr id="3" name="Footer Placeholder 2"/>
          <p:cNvSpPr>
            <a:spLocks noGrp="1"/>
          </p:cNvSpPr>
          <p:nvPr>
            <p:ph type="ftr" sz="quarter" idx="11"/>
          </p:nvPr>
        </p:nvSpPr>
        <p:spPr/>
        <p:txBody>
          <a:bodyPr/>
          <a:lstStyle/>
          <a:p>
            <a:pPr>
              <a:defRPr/>
            </a:pPr>
            <a:endParaRPr lang="en-GB"/>
          </a:p>
        </p:txBody>
      </p:sp>
      <p:sp>
        <p:nvSpPr>
          <p:cNvPr id="4" name="Slide Number Placeholder 3"/>
          <p:cNvSpPr>
            <a:spLocks noGrp="1"/>
          </p:cNvSpPr>
          <p:nvPr>
            <p:ph type="sldNum" sz="quarter" idx="12"/>
          </p:nvPr>
        </p:nvSpPr>
        <p:spPr/>
        <p:txBody>
          <a:bodyPr/>
          <a:lstStyle>
            <a:lvl1pPr>
              <a:defRPr>
                <a:solidFill>
                  <a:schemeClr val="tx1">
                    <a:lumMod val="65000"/>
                  </a:schemeClr>
                </a:solidFill>
              </a:defRPr>
            </a:lvl1pPr>
          </a:lstStyle>
          <a:p>
            <a:fld id="{9BC2D040-2D5F-40EB-B6C8-5D6F836E7514}" type="slidenum">
              <a:rPr lang="en-GB" altLang="en-US" smtClean="0"/>
              <a:pPr/>
              <a:t>‹#›</a:t>
            </a:fld>
            <a:endParaRPr lang="en-GB" altLang="en-US" dirty="0"/>
          </a:p>
        </p:txBody>
      </p:sp>
    </p:spTree>
    <p:extLst>
      <p:ext uri="{BB962C8B-B14F-4D97-AF65-F5344CB8AC3E}">
        <p14:creationId xmlns:p14="http://schemas.microsoft.com/office/powerpoint/2010/main" val="3927378285"/>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5" name="Picture Placeholder 2"/>
          <p:cNvSpPr>
            <a:spLocks noGrp="1" noChangeAspect="1"/>
          </p:cNvSpPr>
          <p:nvPr>
            <p:ph type="pic" idx="15" hasCustomPrompt="1"/>
          </p:nvPr>
        </p:nvSpPr>
        <p:spPr>
          <a:xfrm>
            <a:off x="402718" y="232747"/>
            <a:ext cx="5352040" cy="2774275"/>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dirty="0"/>
              <a:t>Click icon to add picture from Prayer Focus church</a:t>
            </a:r>
          </a:p>
        </p:txBody>
      </p:sp>
      <p:sp>
        <p:nvSpPr>
          <p:cNvPr id="8" name="Subtitle 2"/>
          <p:cNvSpPr>
            <a:spLocks noGrp="1"/>
          </p:cNvSpPr>
          <p:nvPr>
            <p:ph type="subTitle" idx="1" hasCustomPrompt="1"/>
          </p:nvPr>
        </p:nvSpPr>
        <p:spPr>
          <a:xfrm>
            <a:off x="417443" y="2842591"/>
            <a:ext cx="8348870" cy="474594"/>
          </a:xfrm>
        </p:spPr>
        <p:txBody>
          <a:bodyPr anchor="b">
            <a:normAutofit/>
          </a:bodyPr>
          <a:lstStyle>
            <a:lvl1pPr marL="0" indent="0" algn="l">
              <a:buNone/>
              <a:defRPr sz="2400" b="1">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Prayer Focus: Click to edit name of church</a:t>
            </a:r>
          </a:p>
        </p:txBody>
      </p:sp>
      <p:sp>
        <p:nvSpPr>
          <p:cNvPr id="12" name="Title 1"/>
          <p:cNvSpPr>
            <a:spLocks noGrp="1"/>
          </p:cNvSpPr>
          <p:nvPr>
            <p:ph type="title" hasCustomPrompt="1"/>
          </p:nvPr>
        </p:nvSpPr>
        <p:spPr>
          <a:xfrm>
            <a:off x="556591" y="3324641"/>
            <a:ext cx="8219661" cy="1326872"/>
          </a:xfrm>
        </p:spPr>
        <p:txBody>
          <a:bodyPr anchor="t" anchorCtr="0">
            <a:noAutofit/>
          </a:bodyPr>
          <a:lstStyle>
            <a:lvl1pPr algn="l">
              <a:defRPr lang="en-US" sz="3200" b="0" kern="1200" dirty="0">
                <a:solidFill>
                  <a:srgbClr val="3D3D3C"/>
                </a:solidFill>
                <a:latin typeface="Arial" panose="020B0604020202020204" pitchFamily="34" charset="0"/>
                <a:ea typeface="+mn-ea"/>
                <a:cs typeface="+mn-cs"/>
              </a:defRPr>
            </a:lvl1pPr>
          </a:lstStyle>
          <a:p>
            <a:r>
              <a:rPr lang="en-US" dirty="0"/>
              <a:t>Click to edit prayer point(s)</a:t>
            </a:r>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648281"/>
            <a:ext cx="9144000" cy="577964"/>
          </a:xfrm>
          <a:prstGeom prst="rect">
            <a:avLst/>
          </a:prstGeom>
        </p:spPr>
      </p:pic>
    </p:spTree>
    <p:extLst>
      <p:ext uri="{BB962C8B-B14F-4D97-AF65-F5344CB8AC3E}">
        <p14:creationId xmlns:p14="http://schemas.microsoft.com/office/powerpoint/2010/main" val="3849640511"/>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357810" y="162031"/>
            <a:ext cx="6301408" cy="994172"/>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99064" y="3223127"/>
            <a:ext cx="2205038" cy="432197"/>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Picture Placeholder 2"/>
          <p:cNvSpPr>
            <a:spLocks noGrp="1" noChangeAspect="1"/>
          </p:cNvSpPr>
          <p:nvPr>
            <p:ph type="pic" idx="15"/>
          </p:nvPr>
        </p:nvSpPr>
        <p:spPr>
          <a:xfrm>
            <a:off x="999064" y="1692265"/>
            <a:ext cx="2205038" cy="1143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1" name="Text Placeholder 3"/>
          <p:cNvSpPr>
            <a:spLocks noGrp="1"/>
          </p:cNvSpPr>
          <p:nvPr>
            <p:ph type="body" sz="half" idx="18"/>
          </p:nvPr>
        </p:nvSpPr>
        <p:spPr>
          <a:xfrm>
            <a:off x="999064" y="3655325"/>
            <a:ext cx="2205038" cy="494392"/>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3426748" y="3223127"/>
            <a:ext cx="2197894" cy="432197"/>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3" name="Picture Placeholder 2"/>
          <p:cNvSpPr>
            <a:spLocks noGrp="1" noChangeAspect="1"/>
          </p:cNvSpPr>
          <p:nvPr>
            <p:ph type="pic" idx="21"/>
          </p:nvPr>
        </p:nvSpPr>
        <p:spPr>
          <a:xfrm>
            <a:off x="3426747" y="1692265"/>
            <a:ext cx="2197894" cy="1143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19"/>
          </p:nvPr>
        </p:nvSpPr>
        <p:spPr>
          <a:xfrm>
            <a:off x="3425734" y="3655324"/>
            <a:ext cx="2200805" cy="494392"/>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5853243" y="3223127"/>
            <a:ext cx="2199085" cy="432197"/>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6" name="Picture Placeholder 2"/>
          <p:cNvSpPr>
            <a:spLocks noGrp="1" noChangeAspect="1"/>
          </p:cNvSpPr>
          <p:nvPr>
            <p:ph type="pic" idx="22"/>
          </p:nvPr>
        </p:nvSpPr>
        <p:spPr>
          <a:xfrm>
            <a:off x="5853242" y="1692265"/>
            <a:ext cx="2199085" cy="1143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7" name="Text Placeholder 3"/>
          <p:cNvSpPr>
            <a:spLocks noGrp="1"/>
          </p:cNvSpPr>
          <p:nvPr>
            <p:ph type="body" sz="half" idx="20"/>
          </p:nvPr>
        </p:nvSpPr>
        <p:spPr>
          <a:xfrm>
            <a:off x="5853148" y="3655322"/>
            <a:ext cx="2201998" cy="494392"/>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pPr>
              <a:defRPr/>
            </a:pPr>
            <a:fld id="{A4ED95A0-587E-44C4-8551-E475C85EC0D1}" type="datetime1">
              <a:rPr lang="en-US" smtClean="0"/>
              <a:t>3/15/26</a:t>
            </a:fld>
            <a:endParaRPr lang="en-GB"/>
          </a:p>
        </p:txBody>
      </p:sp>
      <p:sp>
        <p:nvSpPr>
          <p:cNvPr id="4" name="Footer Placeholder 3"/>
          <p:cNvSpPr>
            <a:spLocks noGrp="1"/>
          </p:cNvSpPr>
          <p:nvPr>
            <p:ph type="ftr" sz="quarter" idx="11"/>
          </p:nvPr>
        </p:nvSpPr>
        <p:spPr/>
        <p:txBody>
          <a:bodyPr/>
          <a:lstStyle/>
          <a:p>
            <a:pPr>
              <a:defRPr/>
            </a:pPr>
            <a:endParaRPr lang="en-GB"/>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43715928"/>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wmf"/><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8">
            <a:lum/>
          </a:blip>
          <a:srcRect/>
          <a:stretch>
            <a:fillRect/>
          </a:stretch>
        </a:blipFill>
        <a:effectLst/>
      </p:bgPr>
    </p:bg>
    <p:spTree>
      <p:nvGrpSpPr>
        <p:cNvPr id="1" name=""/>
        <p:cNvGrpSpPr/>
        <p:nvPr/>
      </p:nvGrpSpPr>
      <p:grpSpPr>
        <a:xfrm>
          <a:off x="0" y="0"/>
          <a:ext cx="0" cy="0"/>
          <a:chOff x="0" y="0"/>
          <a:chExt cx="0" cy="0"/>
        </a:xfrm>
      </p:grpSpPr>
      <p:sp>
        <p:nvSpPr>
          <p:cNvPr id="7" name="Rectangle 6"/>
          <p:cNvSpPr/>
          <p:nvPr/>
        </p:nvSpPr>
        <p:spPr>
          <a:xfrm>
            <a:off x="0" y="4725786"/>
            <a:ext cx="9144000" cy="417714"/>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sp>
        <p:nvSpPr>
          <p:cNvPr id="2" name="Title Placeholder 1"/>
          <p:cNvSpPr>
            <a:spLocks noGrp="1"/>
          </p:cNvSpPr>
          <p:nvPr>
            <p:ph type="title"/>
          </p:nvPr>
        </p:nvSpPr>
        <p:spPr>
          <a:xfrm>
            <a:off x="390115" y="184394"/>
            <a:ext cx="6219408" cy="99417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02684" y="1235042"/>
            <a:ext cx="8353690" cy="3263504"/>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390114" y="4767264"/>
            <a:ext cx="2057400" cy="273844"/>
          </a:xfrm>
          <a:prstGeom prst="rect">
            <a:avLst/>
          </a:prstGeom>
        </p:spPr>
        <p:txBody>
          <a:bodyPr vert="horz" lIns="91440" tIns="45720" rIns="91440" bIns="45720" rtlCol="0" anchor="ctr"/>
          <a:lstStyle>
            <a:lvl1pPr algn="l">
              <a:defRPr sz="900">
                <a:solidFill>
                  <a:schemeClr val="tx1">
                    <a:lumMod val="65000"/>
                  </a:schemeClr>
                </a:solidFill>
                <a:latin typeface="Arial" panose="020B0604020202020204" pitchFamily="34" charset="0"/>
              </a:defRPr>
            </a:lvl1pPr>
          </a:lstStyle>
          <a:p>
            <a:fld id="{3DD79EEF-EDA5-4B0F-95F6-036D878614DA}" type="datetime1">
              <a:rPr lang="en-US" smtClean="0"/>
              <a:pPr/>
              <a:t>3/15/26</a:t>
            </a:fld>
            <a:endParaRPr lang="en-GB" dirty="0"/>
          </a:p>
        </p:txBody>
      </p:sp>
      <p:sp>
        <p:nvSpPr>
          <p:cNvPr id="5" name="Footer Placeholder 4"/>
          <p:cNvSpPr>
            <a:spLocks noGrp="1"/>
          </p:cNvSpPr>
          <p:nvPr>
            <p:ph type="ftr" sz="quarter" idx="3"/>
          </p:nvPr>
        </p:nvSpPr>
        <p:spPr>
          <a:xfrm>
            <a:off x="3028950" y="4767264"/>
            <a:ext cx="3086100" cy="273844"/>
          </a:xfrm>
          <a:prstGeom prst="rect">
            <a:avLst/>
          </a:prstGeom>
        </p:spPr>
        <p:txBody>
          <a:bodyPr vert="horz" lIns="91440" tIns="45720" rIns="91440" bIns="45720" rtlCol="0" anchor="ctr"/>
          <a:lstStyle>
            <a:lvl1pPr algn="ctr">
              <a:defRPr sz="900">
                <a:solidFill>
                  <a:schemeClr val="tx1">
                    <a:lumMod val="65000"/>
                  </a:schemeClr>
                </a:solidFill>
                <a:latin typeface="Arial" panose="020B0604020202020204" pitchFamily="34" charset="0"/>
              </a:defRPr>
            </a:lvl1pPr>
          </a:lstStyle>
          <a:p>
            <a:endParaRPr lang="en-GB" dirty="0"/>
          </a:p>
        </p:txBody>
      </p:sp>
      <p:sp>
        <p:nvSpPr>
          <p:cNvPr id="6" name="Slide Number Placeholder 5"/>
          <p:cNvSpPr>
            <a:spLocks noGrp="1"/>
          </p:cNvSpPr>
          <p:nvPr>
            <p:ph type="sldNum" sz="quarter" idx="4"/>
          </p:nvPr>
        </p:nvSpPr>
        <p:spPr>
          <a:xfrm>
            <a:off x="6698974" y="4767264"/>
            <a:ext cx="2057400" cy="273844"/>
          </a:xfrm>
          <a:prstGeom prst="rect">
            <a:avLst/>
          </a:prstGeom>
        </p:spPr>
        <p:txBody>
          <a:bodyPr vert="horz" lIns="91440" tIns="45720" rIns="91440" bIns="45720" rtlCol="0" anchor="ctr"/>
          <a:lstStyle>
            <a:lvl1pPr algn="r">
              <a:defRPr sz="900">
                <a:solidFill>
                  <a:schemeClr val="tx1">
                    <a:lumMod val="65000"/>
                  </a:schemeClr>
                </a:solidFill>
                <a:latin typeface="Arial" panose="020B0604020202020204" pitchFamily="34" charset="0"/>
              </a:defRPr>
            </a:lvl1pPr>
          </a:lstStyle>
          <a:p>
            <a:fld id="{8469DAC7-2BB9-4049-AE2F-D750F07B8F8C}" type="slidenum">
              <a:rPr lang="en-GB" smtClean="0"/>
              <a:pPr/>
              <a:t>‹#›</a:t>
            </a:fld>
            <a:endParaRPr lang="en-GB" dirty="0"/>
          </a:p>
        </p:txBody>
      </p:sp>
      <p:pic>
        <p:nvPicPr>
          <p:cNvPr id="9" name="Picture 8"/>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6732877" y="197376"/>
            <a:ext cx="2023497" cy="895928"/>
          </a:xfrm>
          <a:prstGeom prst="rect">
            <a:avLst/>
          </a:prstGeom>
        </p:spPr>
      </p:pic>
    </p:spTree>
    <p:extLst>
      <p:ext uri="{BB962C8B-B14F-4D97-AF65-F5344CB8AC3E}">
        <p14:creationId xmlns:p14="http://schemas.microsoft.com/office/powerpoint/2010/main" val="3118290861"/>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709" r:id="rId8"/>
    <p:sldLayoutId id="2147483699" r:id="rId9"/>
    <p:sldLayoutId id="2147483702" r:id="rId10"/>
    <p:sldLayoutId id="2147483703" r:id="rId11"/>
    <p:sldLayoutId id="2147483708" r:id="rId12"/>
    <p:sldLayoutId id="2147483707" r:id="rId13"/>
    <p:sldLayoutId id="2147483706" r:id="rId14"/>
    <p:sldLayoutId id="2147483704" r:id="rId15"/>
    <p:sldLayoutId id="2147483705" r:id="rId16"/>
  </p:sldLayoutIdLst>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hf hdr="0" ftr="0" dt="0"/>
  <p:txStyles>
    <p:titleStyle>
      <a:lvl1pPr algn="l" defTabSz="685800" rtl="0" eaLnBrk="1" latinLnBrk="0" hangingPunct="1">
        <a:lnSpc>
          <a:spcPct val="90000"/>
        </a:lnSpc>
        <a:spcBef>
          <a:spcPct val="0"/>
        </a:spcBef>
        <a:buNone/>
        <a:defRPr sz="4200" b="0" kern="1200">
          <a:solidFill>
            <a:srgbClr val="3D3D3C"/>
          </a:solidFill>
          <a:latin typeface="Arial" panose="020B0604020202020204" pitchFamily="34" charset="0"/>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3200" kern="1200">
          <a:solidFill>
            <a:srgbClr val="3D3D3C"/>
          </a:solidFill>
          <a:latin typeface="Arial" panose="020B0604020202020204" pitchFamily="34"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800" kern="1200">
          <a:solidFill>
            <a:srgbClr val="3D3D3C"/>
          </a:solidFill>
          <a:latin typeface="Arial" panose="020B0604020202020204" pitchFamily="34"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2400" kern="1200">
          <a:solidFill>
            <a:srgbClr val="3D3D3C"/>
          </a:solidFill>
          <a:latin typeface="Arial" panose="020B0604020202020204" pitchFamily="34"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2000" kern="1200">
          <a:solidFill>
            <a:srgbClr val="3D3D3C"/>
          </a:solidFill>
          <a:latin typeface="Arial" panose="020B0604020202020204" pitchFamily="34"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2000" kern="1200">
          <a:solidFill>
            <a:srgbClr val="3D3D3C"/>
          </a:solidFill>
          <a:latin typeface="Arial" panose="020B0604020202020204" pitchFamily="34"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96E828-A540-7537-D3A8-EA6BCBB71448}"/>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89F9725F-C97F-AD97-9D17-B3FD9CC8883B}"/>
              </a:ext>
            </a:extLst>
          </p:cNvPr>
          <p:cNvSpPr>
            <a:spLocks noGrp="1"/>
          </p:cNvSpPr>
          <p:nvPr>
            <p:ph type="subTitle" idx="1"/>
          </p:nvPr>
        </p:nvSpPr>
        <p:spPr>
          <a:xfrm>
            <a:off x="225649" y="2445728"/>
            <a:ext cx="8918351" cy="348536"/>
          </a:xfrm>
        </p:spPr>
        <p:txBody>
          <a:bodyPr>
            <a:normAutofit fontScale="25000" lnSpcReduction="20000"/>
          </a:bodyPr>
          <a:lstStyle/>
          <a:p>
            <a:r>
              <a:rPr lang="en-GB" sz="8800" dirty="0">
                <a:solidFill>
                  <a:schemeClr val="bg1"/>
                </a:solidFill>
              </a:rPr>
              <a:t> Prayer Focus: Union Church, </a:t>
            </a:r>
            <a:r>
              <a:rPr lang="en-GB" sz="8800" dirty="0"/>
              <a:t>Hunstanton, Norfolk </a:t>
            </a:r>
            <a:endParaRPr lang="en-GB" sz="8800" dirty="0">
              <a:solidFill>
                <a:schemeClr val="bg1"/>
              </a:solidFill>
            </a:endParaRPr>
          </a:p>
        </p:txBody>
      </p:sp>
      <p:sp>
        <p:nvSpPr>
          <p:cNvPr id="4" name="Title 3">
            <a:extLst>
              <a:ext uri="{FF2B5EF4-FFF2-40B4-BE49-F238E27FC236}">
                <a16:creationId xmlns:a16="http://schemas.microsoft.com/office/drawing/2014/main" id="{7533F58F-0D73-0A89-5521-1C5B319C3AA8}"/>
              </a:ext>
            </a:extLst>
          </p:cNvPr>
          <p:cNvSpPr>
            <a:spLocks noGrp="1"/>
          </p:cNvSpPr>
          <p:nvPr>
            <p:ph type="title"/>
          </p:nvPr>
        </p:nvSpPr>
        <p:spPr>
          <a:xfrm>
            <a:off x="314319" y="2693320"/>
            <a:ext cx="8761588" cy="1335055"/>
          </a:xfrm>
        </p:spPr>
        <p:txBody>
          <a:bodyPr/>
          <a:lstStyle/>
          <a:p>
            <a:pPr>
              <a:spcAft>
                <a:spcPts val="400"/>
              </a:spcAft>
            </a:pPr>
            <a:br>
              <a:rPr lang="en-GB" sz="1800" dirty="0">
                <a:solidFill>
                  <a:srgbClr val="000000"/>
                </a:solidFill>
                <a:effectLst/>
                <a:latin typeface="Aptos" panose="020B0004020202020204" pitchFamily="34" charset="0"/>
                <a:ea typeface="Times New Roman" panose="02020603050405020304" pitchFamily="18" charset="0"/>
                <a:cs typeface="Arial" panose="020B0604020202020204" pitchFamily="34" charset="0"/>
              </a:rPr>
            </a:br>
            <a:endParaRPr lang="en-GB" sz="1800" dirty="0">
              <a:solidFill>
                <a:srgbClr val="000000"/>
              </a:solidFill>
              <a:effectLst/>
              <a:latin typeface="Aptos" panose="020B0004020202020204" pitchFamily="34" charset="0"/>
              <a:ea typeface="Times New Roman" panose="02020603050405020304" pitchFamily="18" charset="0"/>
              <a:cs typeface="Arial" panose="020B0604020202020204" pitchFamily="34" charset="0"/>
            </a:endParaRPr>
          </a:p>
        </p:txBody>
      </p:sp>
      <p:sp>
        <p:nvSpPr>
          <p:cNvPr id="7" name="Picture Placeholder 1">
            <a:extLst>
              <a:ext uri="{FF2B5EF4-FFF2-40B4-BE49-F238E27FC236}">
                <a16:creationId xmlns:a16="http://schemas.microsoft.com/office/drawing/2014/main" id="{66E86D58-9EB0-A6F7-7B54-C863724E7F0D}"/>
              </a:ext>
            </a:extLst>
          </p:cNvPr>
          <p:cNvSpPr txBox="1">
            <a:spLocks/>
          </p:cNvSpPr>
          <p:nvPr/>
        </p:nvSpPr>
        <p:spPr>
          <a:xfrm>
            <a:off x="175290" y="-481219"/>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dirty="0"/>
          </a:p>
        </p:txBody>
      </p:sp>
      <p:sp>
        <p:nvSpPr>
          <p:cNvPr id="8" name="Picture Placeholder 1">
            <a:extLst>
              <a:ext uri="{FF2B5EF4-FFF2-40B4-BE49-F238E27FC236}">
                <a16:creationId xmlns:a16="http://schemas.microsoft.com/office/drawing/2014/main" id="{565598FC-D050-2109-F080-F838BC379874}"/>
              </a:ext>
            </a:extLst>
          </p:cNvPr>
          <p:cNvSpPr txBox="1">
            <a:spLocks/>
          </p:cNvSpPr>
          <p:nvPr/>
        </p:nvSpPr>
        <p:spPr>
          <a:xfrm>
            <a:off x="555118" y="258418"/>
            <a:ext cx="5352040" cy="1938130"/>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9" name="Picture Placeholder 1">
            <a:extLst>
              <a:ext uri="{FF2B5EF4-FFF2-40B4-BE49-F238E27FC236}">
                <a16:creationId xmlns:a16="http://schemas.microsoft.com/office/drawing/2014/main" id="{A3D7A544-FEF6-9A0C-5300-EB837C73EC63}"/>
              </a:ext>
            </a:extLst>
          </p:cNvPr>
          <p:cNvSpPr txBox="1">
            <a:spLocks/>
          </p:cNvSpPr>
          <p:nvPr/>
        </p:nvSpPr>
        <p:spPr>
          <a:xfrm>
            <a:off x="402718" y="258418"/>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0" name="Picture Placeholder 1">
            <a:extLst>
              <a:ext uri="{FF2B5EF4-FFF2-40B4-BE49-F238E27FC236}">
                <a16:creationId xmlns:a16="http://schemas.microsoft.com/office/drawing/2014/main" id="{8E584855-88A8-94E2-2B49-BD4EC17F6AE0}"/>
              </a:ext>
            </a:extLst>
          </p:cNvPr>
          <p:cNvSpPr txBox="1">
            <a:spLocks/>
          </p:cNvSpPr>
          <p:nvPr/>
        </p:nvSpPr>
        <p:spPr>
          <a:xfrm>
            <a:off x="402718" y="238126"/>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1" name="Picture Placeholder 1">
            <a:extLst>
              <a:ext uri="{FF2B5EF4-FFF2-40B4-BE49-F238E27FC236}">
                <a16:creationId xmlns:a16="http://schemas.microsoft.com/office/drawing/2014/main" id="{941F71CB-CDEA-A8B9-DE59-30C507385A95}"/>
              </a:ext>
            </a:extLst>
          </p:cNvPr>
          <p:cNvSpPr txBox="1">
            <a:spLocks/>
          </p:cNvSpPr>
          <p:nvPr/>
        </p:nvSpPr>
        <p:spPr>
          <a:xfrm>
            <a:off x="402718" y="238125"/>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3" name="Picture Placeholder 1">
            <a:extLst>
              <a:ext uri="{FF2B5EF4-FFF2-40B4-BE49-F238E27FC236}">
                <a16:creationId xmlns:a16="http://schemas.microsoft.com/office/drawing/2014/main" id="{BE87C959-5452-1629-C0BB-54E2584973E1}"/>
              </a:ext>
            </a:extLst>
          </p:cNvPr>
          <p:cNvSpPr txBox="1">
            <a:spLocks/>
          </p:cNvSpPr>
          <p:nvPr/>
        </p:nvSpPr>
        <p:spPr>
          <a:xfrm>
            <a:off x="402718" y="238124"/>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2" name="Picture Placeholder 1">
            <a:extLst>
              <a:ext uri="{FF2B5EF4-FFF2-40B4-BE49-F238E27FC236}">
                <a16:creationId xmlns:a16="http://schemas.microsoft.com/office/drawing/2014/main" id="{4F9FB427-674E-F525-7589-4DD2C1688463}"/>
              </a:ext>
            </a:extLst>
          </p:cNvPr>
          <p:cNvSpPr txBox="1">
            <a:spLocks/>
          </p:cNvSpPr>
          <p:nvPr/>
        </p:nvSpPr>
        <p:spPr>
          <a:xfrm>
            <a:off x="402718" y="216804"/>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4" name="Picture Placeholder 1">
            <a:extLst>
              <a:ext uri="{FF2B5EF4-FFF2-40B4-BE49-F238E27FC236}">
                <a16:creationId xmlns:a16="http://schemas.microsoft.com/office/drawing/2014/main" id="{6B5FC9ED-6E18-E10D-FACC-BF62065BEE57}"/>
              </a:ext>
            </a:extLst>
          </p:cNvPr>
          <p:cNvSpPr txBox="1">
            <a:spLocks/>
          </p:cNvSpPr>
          <p:nvPr/>
        </p:nvSpPr>
        <p:spPr>
          <a:xfrm>
            <a:off x="314319" y="151429"/>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r>
              <a:rPr lang="en-US" dirty="0"/>
              <a:t>P</a:t>
            </a:r>
            <a:endParaRPr lang="en-GB" dirty="0"/>
          </a:p>
        </p:txBody>
      </p:sp>
      <p:sp>
        <p:nvSpPr>
          <p:cNvPr id="16" name="Title 3">
            <a:extLst>
              <a:ext uri="{FF2B5EF4-FFF2-40B4-BE49-F238E27FC236}">
                <a16:creationId xmlns:a16="http://schemas.microsoft.com/office/drawing/2014/main" id="{ED53963D-A492-BE5E-CE47-D58B598648A8}"/>
              </a:ext>
            </a:extLst>
          </p:cNvPr>
          <p:cNvSpPr txBox="1">
            <a:spLocks/>
          </p:cNvSpPr>
          <p:nvPr/>
        </p:nvSpPr>
        <p:spPr>
          <a:xfrm>
            <a:off x="175290" y="3295473"/>
            <a:ext cx="8998854" cy="1424808"/>
          </a:xfrm>
          <a:prstGeom prst="rect">
            <a:avLst/>
          </a:prstGeom>
        </p:spPr>
        <p:txBody>
          <a:bodyPr vert="horz" lIns="91440" tIns="45720" rIns="91440" bIns="45720" rtlCol="0" anchor="t" anchorCtr="0">
            <a:noAutofit/>
          </a:bodyPr>
          <a:lstStyle>
            <a:lvl1pPr algn="l" defTabSz="685800" rtl="0" eaLnBrk="1" latinLnBrk="0" hangingPunct="1">
              <a:lnSpc>
                <a:spcPct val="90000"/>
              </a:lnSpc>
              <a:spcBef>
                <a:spcPct val="0"/>
              </a:spcBef>
              <a:buNone/>
              <a:defRPr lang="en-US" sz="3200" b="0" kern="1200" dirty="0">
                <a:solidFill>
                  <a:srgbClr val="3D3D3C"/>
                </a:solidFill>
                <a:latin typeface="Arial" panose="020B0604020202020204" pitchFamily="34" charset="0"/>
                <a:ea typeface="+mn-ea"/>
                <a:cs typeface="+mn-cs"/>
              </a:defRPr>
            </a:lvl1pPr>
          </a:lstStyle>
          <a:p>
            <a:pPr>
              <a:lnSpc>
                <a:spcPct val="100000"/>
              </a:lnSpc>
            </a:pPr>
            <a:endParaRPr lang="en-GB" sz="1800" dirty="0">
              <a:solidFill>
                <a:srgbClr val="00000A"/>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7" name="TextBox 16">
            <a:extLst>
              <a:ext uri="{FF2B5EF4-FFF2-40B4-BE49-F238E27FC236}">
                <a16:creationId xmlns:a16="http://schemas.microsoft.com/office/drawing/2014/main" id="{3E62A1B6-A5D9-C365-893A-FA0DB1723D24}"/>
              </a:ext>
            </a:extLst>
          </p:cNvPr>
          <p:cNvSpPr txBox="1"/>
          <p:nvPr/>
        </p:nvSpPr>
        <p:spPr>
          <a:xfrm rot="10800000" flipV="1">
            <a:off x="555118" y="5558152"/>
            <a:ext cx="8918346" cy="697627"/>
          </a:xfrm>
          <a:prstGeom prst="rect">
            <a:avLst/>
          </a:prstGeom>
          <a:noFill/>
        </p:spPr>
        <p:txBody>
          <a:bodyPr wrap="square">
            <a:spAutoFit/>
          </a:bodyPr>
          <a:lstStyle/>
          <a:p>
            <a:pPr>
              <a:spcAft>
                <a:spcPts val="400"/>
              </a:spcAft>
            </a:pPr>
            <a:endParaRPr lang="en-GB" sz="1800" dirty="0">
              <a:solidFill>
                <a:srgbClr val="111111"/>
              </a:solidFill>
              <a:effectLst/>
              <a:latin typeface="Calibri" panose="020F0502020204030204" pitchFamily="34" charset="0"/>
              <a:ea typeface="Arial Unicode MS"/>
            </a:endParaRPr>
          </a:p>
          <a:p>
            <a:pPr>
              <a:spcAft>
                <a:spcPts val="400"/>
              </a:spcAft>
            </a:pPr>
            <a:endParaRPr lang="en-GB" sz="1800" dirty="0">
              <a:effectLst/>
              <a:latin typeface="Arial" panose="020B0604020202020204" pitchFamily="34" charset="0"/>
              <a:ea typeface="Arial Unicode MS"/>
            </a:endParaRPr>
          </a:p>
        </p:txBody>
      </p:sp>
      <p:pic>
        <p:nvPicPr>
          <p:cNvPr id="6" name="Picture Placeholder 5">
            <a:extLst>
              <a:ext uri="{FF2B5EF4-FFF2-40B4-BE49-F238E27FC236}">
                <a16:creationId xmlns:a16="http://schemas.microsoft.com/office/drawing/2014/main" id="{64C43C3A-2BDB-22CA-F255-7648FAE35F3A}"/>
              </a:ext>
            </a:extLst>
          </p:cNvPr>
          <p:cNvPicPr>
            <a:picLocks noGrp="1" noChangeAspect="1"/>
          </p:cNvPicPr>
          <p:nvPr>
            <p:ph type="pic" idx="15"/>
          </p:nvPr>
        </p:nvPicPr>
        <p:blipFill>
          <a:blip r:embed="rId3">
            <a:extLst>
              <a:ext uri="{28A0092B-C50C-407E-A947-70E740481C1C}">
                <a14:useLocalDpi xmlns:a14="http://schemas.microsoft.com/office/drawing/2010/main" val="0"/>
              </a:ext>
            </a:extLst>
          </a:blip>
          <a:srcRect t="3924" b="3924"/>
          <a:stretch/>
        </p:blipFill>
        <p:spPr>
          <a:xfrm>
            <a:off x="402718" y="232747"/>
            <a:ext cx="4107736" cy="2129279"/>
          </a:xfrm>
        </p:spPr>
      </p:pic>
      <p:sp>
        <p:nvSpPr>
          <p:cNvPr id="2" name="Title 3">
            <a:extLst>
              <a:ext uri="{FF2B5EF4-FFF2-40B4-BE49-F238E27FC236}">
                <a16:creationId xmlns:a16="http://schemas.microsoft.com/office/drawing/2014/main" id="{C13DCFC1-ECA5-6B95-46FC-8A9E0CE2985A}"/>
              </a:ext>
            </a:extLst>
          </p:cNvPr>
          <p:cNvSpPr txBox="1">
            <a:spLocks/>
          </p:cNvSpPr>
          <p:nvPr/>
        </p:nvSpPr>
        <p:spPr>
          <a:xfrm>
            <a:off x="292775" y="2661025"/>
            <a:ext cx="8536906" cy="1335055"/>
          </a:xfrm>
          <a:prstGeom prst="rect">
            <a:avLst/>
          </a:prstGeom>
        </p:spPr>
        <p:txBody>
          <a:bodyPr vert="horz" lIns="91440" tIns="45720" rIns="91440" bIns="45720" rtlCol="0" anchor="t" anchorCtr="0">
            <a:noAutofit/>
          </a:bodyPr>
          <a:lstStyle>
            <a:lvl1pPr algn="l" defTabSz="685800" rtl="0" eaLnBrk="1" latinLnBrk="0" hangingPunct="1">
              <a:lnSpc>
                <a:spcPct val="90000"/>
              </a:lnSpc>
              <a:spcBef>
                <a:spcPct val="0"/>
              </a:spcBef>
              <a:buNone/>
              <a:defRPr lang="en-US" sz="3200" b="0" kern="1200" dirty="0">
                <a:solidFill>
                  <a:srgbClr val="3D3D3C"/>
                </a:solidFill>
                <a:latin typeface="Arial" panose="020B0604020202020204" pitchFamily="34" charset="0"/>
                <a:ea typeface="+mn-ea"/>
                <a:cs typeface="+mn-cs"/>
              </a:defRPr>
            </a:lvl1pPr>
          </a:lstStyle>
          <a:p>
            <a:pPr>
              <a:lnSpc>
                <a:spcPct val="107000"/>
              </a:lnSpc>
            </a:pPr>
            <a:r>
              <a:rPr lang="en-GB" altLang="en-US" sz="1800" dirty="0">
                <a:solidFill>
                  <a:schemeClr val="bg1"/>
                </a:solidFill>
                <a:latin typeface="Aptos" panose="020B0004020202020204" pitchFamily="34" charset="0"/>
                <a:ea typeface="Calibri" panose="020F0502020204030204" pitchFamily="34" charset="0"/>
                <a:cs typeface="Arial" panose="020B0604020202020204" pitchFamily="34" charset="0"/>
              </a:rPr>
              <a:t>The Church is a union of Baptist and U.R.C and is being by led Revd. Chris </a:t>
            </a:r>
            <a:r>
              <a:rPr lang="en-GB" altLang="en-US" sz="1800" dirty="0" err="1">
                <a:solidFill>
                  <a:schemeClr val="bg1"/>
                </a:solidFill>
                <a:latin typeface="Aptos" panose="020B0004020202020204" pitchFamily="34" charset="0"/>
                <a:ea typeface="Calibri" panose="020F0502020204030204" pitchFamily="34" charset="0"/>
                <a:cs typeface="Arial" panose="020B0604020202020204" pitchFamily="34" charset="0"/>
              </a:rPr>
              <a:t>Collict</a:t>
            </a:r>
            <a:r>
              <a:rPr lang="en-GB" altLang="en-US" sz="1800" dirty="0">
                <a:solidFill>
                  <a:schemeClr val="bg1"/>
                </a:solidFill>
                <a:latin typeface="Aptos" panose="020B0004020202020204" pitchFamily="34" charset="0"/>
                <a:ea typeface="Calibri" panose="020F0502020204030204" pitchFamily="34" charset="0"/>
                <a:cs typeface="Arial" panose="020B0604020202020204" pitchFamily="34" charset="0"/>
              </a:rPr>
              <a:t> with some capable Deacons. Union has 24 active, mature members, with 40 people and some dogs in regular attendance. The Summer months bring in many Tourists. The church runs two Bible Study groups; one traditional, and one creative. The ladies meet for Afternoon Tea, while the men meet for breakfast. Part of the church’s ministry is joining up with the other local churches for celebrations and to bring “church” outdoors through Songs of Praise-style worship.</a:t>
            </a:r>
            <a:br>
              <a:rPr lang="en-GB" altLang="en-US" sz="1800" dirty="0">
                <a:solidFill>
                  <a:schemeClr val="bg1"/>
                </a:solidFill>
                <a:latin typeface="Aptos" panose="020B0004020202020204" pitchFamily="34" charset="0"/>
                <a:ea typeface="Calibri" panose="020F0502020204030204" pitchFamily="34" charset="0"/>
                <a:cs typeface="Arial" panose="020B0604020202020204" pitchFamily="34" charset="0"/>
              </a:rPr>
            </a:br>
            <a:br>
              <a:rPr lang="en-GB" sz="1800" kern="100" dirty="0">
                <a:latin typeface="Aptos" panose="020B0004020202020204" pitchFamily="34" charset="0"/>
                <a:ea typeface="Aptos" panose="020B0004020202020204" pitchFamily="34" charset="0"/>
                <a:cs typeface="Times New Roman" panose="02020603050405020304" pitchFamily="18" charset="0"/>
              </a:rPr>
            </a:br>
            <a:endParaRPr lang="en-GB" sz="1600" dirty="0">
              <a:solidFill>
                <a:schemeClr val="bg1"/>
              </a:solidFill>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073443205"/>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96E828-A540-7537-D3A8-EA6BCBB71448}"/>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89F9725F-C97F-AD97-9D17-B3FD9CC8883B}"/>
              </a:ext>
            </a:extLst>
          </p:cNvPr>
          <p:cNvSpPr>
            <a:spLocks noGrp="1"/>
          </p:cNvSpPr>
          <p:nvPr>
            <p:ph type="subTitle" idx="1"/>
          </p:nvPr>
        </p:nvSpPr>
        <p:spPr>
          <a:xfrm>
            <a:off x="255793" y="1975566"/>
            <a:ext cx="8918351" cy="348536"/>
          </a:xfrm>
        </p:spPr>
        <p:txBody>
          <a:bodyPr>
            <a:normAutofit fontScale="25000" lnSpcReduction="20000"/>
          </a:bodyPr>
          <a:lstStyle/>
          <a:p>
            <a:r>
              <a:rPr lang="en-GB" sz="8800" dirty="0">
                <a:solidFill>
                  <a:schemeClr val="bg1"/>
                </a:solidFill>
              </a:rPr>
              <a:t> Prayer Focus: Union Church</a:t>
            </a:r>
          </a:p>
        </p:txBody>
      </p:sp>
      <p:sp>
        <p:nvSpPr>
          <p:cNvPr id="4" name="Title 3">
            <a:extLst>
              <a:ext uri="{FF2B5EF4-FFF2-40B4-BE49-F238E27FC236}">
                <a16:creationId xmlns:a16="http://schemas.microsoft.com/office/drawing/2014/main" id="{7533F58F-0D73-0A89-5521-1C5B319C3AA8}"/>
              </a:ext>
            </a:extLst>
          </p:cNvPr>
          <p:cNvSpPr>
            <a:spLocks noGrp="1"/>
          </p:cNvSpPr>
          <p:nvPr>
            <p:ph type="title"/>
          </p:nvPr>
        </p:nvSpPr>
        <p:spPr>
          <a:xfrm>
            <a:off x="402716" y="2271719"/>
            <a:ext cx="8417125" cy="1335055"/>
          </a:xfrm>
        </p:spPr>
        <p:txBody>
          <a:bodyPr/>
          <a:lstStyle/>
          <a:p>
            <a:pPr lvl="0">
              <a:lnSpc>
                <a:spcPct val="107000"/>
              </a:lnSpc>
            </a:pPr>
            <a:r>
              <a:rPr lang="en-GB" altLang="en-US" sz="1800" dirty="0">
                <a:solidFill>
                  <a:schemeClr val="bg1"/>
                </a:solidFill>
                <a:latin typeface="Aptos" panose="020B0004020202020204" pitchFamily="34" charset="0"/>
                <a:ea typeface="Calibri" panose="020F0502020204030204" pitchFamily="34" charset="0"/>
                <a:cs typeface="Arial" panose="020B0604020202020204" pitchFamily="34" charset="0"/>
              </a:rPr>
              <a:t>Baptisms have been held in the summer months on the beach as a public witness of how God transforms lives. </a:t>
            </a:r>
            <a:r>
              <a:rPr lang="en-GB" sz="18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The church hosts Guides, Brownies, and Rainbows, with Parade Services being held twice a year. Following a long period of pastoral vacancy, the church is keen to welcome new people (and their dogs) Please pray for:</a:t>
            </a:r>
            <a:br>
              <a:rPr lang="en-GB" sz="18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br>
            <a:r>
              <a:rPr lang="en-GB" sz="18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 Growth within the fellowship</a:t>
            </a:r>
            <a:br>
              <a:rPr lang="en-GB" sz="18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br>
            <a:r>
              <a:rPr lang="en-GB" sz="18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 That God will prompt members to consider leadership roles within the church.</a:t>
            </a:r>
            <a:br>
              <a:rPr lang="en-GB" sz="18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br>
            <a:r>
              <a:rPr lang="en-GB" sz="18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 For continuing links with the local United Reformed Church.</a:t>
            </a:r>
            <a:br>
              <a:rPr lang="en-GB" sz="18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br>
            <a:r>
              <a:rPr lang="en-GB" sz="18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 For Gods love to spread within the fellowship and spill out into the community.</a:t>
            </a:r>
            <a:br>
              <a:rPr lang="en-GB" sz="1800" kern="100" dirty="0">
                <a:effectLst/>
                <a:latin typeface="Aptos" panose="020B0004020202020204" pitchFamily="34" charset="0"/>
                <a:ea typeface="Aptos" panose="020B0004020202020204" pitchFamily="34" charset="0"/>
                <a:cs typeface="Times New Roman" panose="02020603050405020304" pitchFamily="18" charset="0"/>
              </a:rPr>
            </a:br>
            <a:endParaRPr lang="en-GB" sz="1600" dirty="0">
              <a:solidFill>
                <a:schemeClr val="bg1"/>
              </a:solidFill>
              <a:effectLst/>
              <a:ea typeface="Calibri" panose="020F0502020204030204" pitchFamily="34" charset="0"/>
              <a:cs typeface="Arial" panose="020B0604020202020204" pitchFamily="34" charset="0"/>
            </a:endParaRPr>
          </a:p>
        </p:txBody>
      </p:sp>
      <p:sp>
        <p:nvSpPr>
          <p:cNvPr id="7" name="Picture Placeholder 1">
            <a:extLst>
              <a:ext uri="{FF2B5EF4-FFF2-40B4-BE49-F238E27FC236}">
                <a16:creationId xmlns:a16="http://schemas.microsoft.com/office/drawing/2014/main" id="{66E86D58-9EB0-A6F7-7B54-C863724E7F0D}"/>
              </a:ext>
            </a:extLst>
          </p:cNvPr>
          <p:cNvSpPr txBox="1">
            <a:spLocks/>
          </p:cNvSpPr>
          <p:nvPr/>
        </p:nvSpPr>
        <p:spPr>
          <a:xfrm>
            <a:off x="175290" y="-481219"/>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dirty="0"/>
          </a:p>
        </p:txBody>
      </p:sp>
      <p:sp>
        <p:nvSpPr>
          <p:cNvPr id="8" name="Picture Placeholder 1">
            <a:extLst>
              <a:ext uri="{FF2B5EF4-FFF2-40B4-BE49-F238E27FC236}">
                <a16:creationId xmlns:a16="http://schemas.microsoft.com/office/drawing/2014/main" id="{565598FC-D050-2109-F080-F838BC379874}"/>
              </a:ext>
            </a:extLst>
          </p:cNvPr>
          <p:cNvSpPr txBox="1">
            <a:spLocks/>
          </p:cNvSpPr>
          <p:nvPr/>
        </p:nvSpPr>
        <p:spPr>
          <a:xfrm>
            <a:off x="555118" y="258418"/>
            <a:ext cx="5352040" cy="1938130"/>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9" name="Picture Placeholder 1">
            <a:extLst>
              <a:ext uri="{FF2B5EF4-FFF2-40B4-BE49-F238E27FC236}">
                <a16:creationId xmlns:a16="http://schemas.microsoft.com/office/drawing/2014/main" id="{A3D7A544-FEF6-9A0C-5300-EB837C73EC63}"/>
              </a:ext>
            </a:extLst>
          </p:cNvPr>
          <p:cNvSpPr txBox="1">
            <a:spLocks/>
          </p:cNvSpPr>
          <p:nvPr/>
        </p:nvSpPr>
        <p:spPr>
          <a:xfrm>
            <a:off x="402718" y="258418"/>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0" name="Picture Placeholder 1">
            <a:extLst>
              <a:ext uri="{FF2B5EF4-FFF2-40B4-BE49-F238E27FC236}">
                <a16:creationId xmlns:a16="http://schemas.microsoft.com/office/drawing/2014/main" id="{8E584855-88A8-94E2-2B49-BD4EC17F6AE0}"/>
              </a:ext>
            </a:extLst>
          </p:cNvPr>
          <p:cNvSpPr txBox="1">
            <a:spLocks/>
          </p:cNvSpPr>
          <p:nvPr/>
        </p:nvSpPr>
        <p:spPr>
          <a:xfrm>
            <a:off x="402718" y="238126"/>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1" name="Picture Placeholder 1">
            <a:extLst>
              <a:ext uri="{FF2B5EF4-FFF2-40B4-BE49-F238E27FC236}">
                <a16:creationId xmlns:a16="http://schemas.microsoft.com/office/drawing/2014/main" id="{941F71CB-CDEA-A8B9-DE59-30C507385A95}"/>
              </a:ext>
            </a:extLst>
          </p:cNvPr>
          <p:cNvSpPr txBox="1">
            <a:spLocks/>
          </p:cNvSpPr>
          <p:nvPr/>
        </p:nvSpPr>
        <p:spPr>
          <a:xfrm>
            <a:off x="402718" y="238125"/>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3" name="Picture Placeholder 1">
            <a:extLst>
              <a:ext uri="{FF2B5EF4-FFF2-40B4-BE49-F238E27FC236}">
                <a16:creationId xmlns:a16="http://schemas.microsoft.com/office/drawing/2014/main" id="{BE87C959-5452-1629-C0BB-54E2584973E1}"/>
              </a:ext>
            </a:extLst>
          </p:cNvPr>
          <p:cNvSpPr txBox="1">
            <a:spLocks/>
          </p:cNvSpPr>
          <p:nvPr/>
        </p:nvSpPr>
        <p:spPr>
          <a:xfrm>
            <a:off x="402718" y="238124"/>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2" name="Picture Placeholder 1">
            <a:extLst>
              <a:ext uri="{FF2B5EF4-FFF2-40B4-BE49-F238E27FC236}">
                <a16:creationId xmlns:a16="http://schemas.microsoft.com/office/drawing/2014/main" id="{4F9FB427-674E-F525-7589-4DD2C1688463}"/>
              </a:ext>
            </a:extLst>
          </p:cNvPr>
          <p:cNvSpPr txBox="1">
            <a:spLocks/>
          </p:cNvSpPr>
          <p:nvPr/>
        </p:nvSpPr>
        <p:spPr>
          <a:xfrm>
            <a:off x="402718" y="216804"/>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4" name="Picture Placeholder 1">
            <a:extLst>
              <a:ext uri="{FF2B5EF4-FFF2-40B4-BE49-F238E27FC236}">
                <a16:creationId xmlns:a16="http://schemas.microsoft.com/office/drawing/2014/main" id="{6B5FC9ED-6E18-E10D-FACC-BF62065BEE57}"/>
              </a:ext>
            </a:extLst>
          </p:cNvPr>
          <p:cNvSpPr txBox="1">
            <a:spLocks/>
          </p:cNvSpPr>
          <p:nvPr/>
        </p:nvSpPr>
        <p:spPr>
          <a:xfrm>
            <a:off x="314319" y="151429"/>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r>
              <a:rPr lang="en-US" dirty="0"/>
              <a:t>P</a:t>
            </a:r>
            <a:endParaRPr lang="en-GB" dirty="0"/>
          </a:p>
        </p:txBody>
      </p:sp>
      <p:sp>
        <p:nvSpPr>
          <p:cNvPr id="16" name="Title 3">
            <a:extLst>
              <a:ext uri="{FF2B5EF4-FFF2-40B4-BE49-F238E27FC236}">
                <a16:creationId xmlns:a16="http://schemas.microsoft.com/office/drawing/2014/main" id="{ED53963D-A492-BE5E-CE47-D58B598648A8}"/>
              </a:ext>
            </a:extLst>
          </p:cNvPr>
          <p:cNvSpPr txBox="1">
            <a:spLocks/>
          </p:cNvSpPr>
          <p:nvPr/>
        </p:nvSpPr>
        <p:spPr>
          <a:xfrm>
            <a:off x="175290" y="3295473"/>
            <a:ext cx="8998854" cy="1424808"/>
          </a:xfrm>
          <a:prstGeom prst="rect">
            <a:avLst/>
          </a:prstGeom>
        </p:spPr>
        <p:txBody>
          <a:bodyPr vert="horz" lIns="91440" tIns="45720" rIns="91440" bIns="45720" rtlCol="0" anchor="t" anchorCtr="0">
            <a:noAutofit/>
          </a:bodyPr>
          <a:lstStyle>
            <a:lvl1pPr algn="l" defTabSz="685800" rtl="0" eaLnBrk="1" latinLnBrk="0" hangingPunct="1">
              <a:lnSpc>
                <a:spcPct val="90000"/>
              </a:lnSpc>
              <a:spcBef>
                <a:spcPct val="0"/>
              </a:spcBef>
              <a:buNone/>
              <a:defRPr lang="en-US" sz="3200" b="0" kern="1200" dirty="0">
                <a:solidFill>
                  <a:srgbClr val="3D3D3C"/>
                </a:solidFill>
                <a:latin typeface="Arial" panose="020B0604020202020204" pitchFamily="34" charset="0"/>
                <a:ea typeface="+mn-ea"/>
                <a:cs typeface="+mn-cs"/>
              </a:defRPr>
            </a:lvl1pPr>
          </a:lstStyle>
          <a:p>
            <a:pPr>
              <a:lnSpc>
                <a:spcPct val="100000"/>
              </a:lnSpc>
            </a:pPr>
            <a:endParaRPr lang="en-GB" sz="1800" dirty="0">
              <a:solidFill>
                <a:srgbClr val="00000A"/>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7" name="TextBox 16">
            <a:extLst>
              <a:ext uri="{FF2B5EF4-FFF2-40B4-BE49-F238E27FC236}">
                <a16:creationId xmlns:a16="http://schemas.microsoft.com/office/drawing/2014/main" id="{3E62A1B6-A5D9-C365-893A-FA0DB1723D24}"/>
              </a:ext>
            </a:extLst>
          </p:cNvPr>
          <p:cNvSpPr txBox="1"/>
          <p:nvPr/>
        </p:nvSpPr>
        <p:spPr>
          <a:xfrm rot="10800000" flipV="1">
            <a:off x="555118" y="5558152"/>
            <a:ext cx="8918346" cy="697627"/>
          </a:xfrm>
          <a:prstGeom prst="rect">
            <a:avLst/>
          </a:prstGeom>
          <a:noFill/>
        </p:spPr>
        <p:txBody>
          <a:bodyPr wrap="square">
            <a:spAutoFit/>
          </a:bodyPr>
          <a:lstStyle/>
          <a:p>
            <a:pPr>
              <a:spcAft>
                <a:spcPts val="400"/>
              </a:spcAft>
            </a:pPr>
            <a:endParaRPr lang="en-GB" sz="1800" dirty="0">
              <a:solidFill>
                <a:srgbClr val="111111"/>
              </a:solidFill>
              <a:effectLst/>
              <a:latin typeface="Calibri" panose="020F0502020204030204" pitchFamily="34" charset="0"/>
              <a:ea typeface="Arial Unicode MS"/>
            </a:endParaRPr>
          </a:p>
          <a:p>
            <a:pPr>
              <a:spcAft>
                <a:spcPts val="400"/>
              </a:spcAft>
            </a:pPr>
            <a:endParaRPr lang="en-GB" sz="1800" dirty="0">
              <a:effectLst/>
              <a:latin typeface="Arial" panose="020B0604020202020204" pitchFamily="34" charset="0"/>
              <a:ea typeface="Arial Unicode MS"/>
            </a:endParaRPr>
          </a:p>
        </p:txBody>
      </p:sp>
      <p:pic>
        <p:nvPicPr>
          <p:cNvPr id="15" name="Picture 14">
            <a:extLst>
              <a:ext uri="{FF2B5EF4-FFF2-40B4-BE49-F238E27FC236}">
                <a16:creationId xmlns:a16="http://schemas.microsoft.com/office/drawing/2014/main" id="{30C27E22-916C-B7F6-773F-AE2A568A1657}"/>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402716" y="242477"/>
            <a:ext cx="2854287" cy="1605535"/>
          </a:xfrm>
          <a:prstGeom prst="rect">
            <a:avLst/>
          </a:prstGeom>
        </p:spPr>
      </p:pic>
    </p:spTree>
    <p:extLst>
      <p:ext uri="{BB962C8B-B14F-4D97-AF65-F5344CB8AC3E}">
        <p14:creationId xmlns:p14="http://schemas.microsoft.com/office/powerpoint/2010/main" val="4115539210"/>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
</file>

<file path=ppt/theme/theme1.xml><?xml version="1.0" encoding="utf-8"?>
<a:theme xmlns:a="http://schemas.openxmlformats.org/drawingml/2006/main" name="EBA Prayer Focus Slides Arial 16x9 Template">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EBA Bariol">
      <a:majorFont>
        <a:latin typeface="Bariol"/>
        <a:ea typeface=""/>
        <a:cs typeface=""/>
      </a:majorFont>
      <a:minorFont>
        <a:latin typeface="Bariol"/>
        <a:ea typeface=""/>
        <a:cs typeface=""/>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EBA Prayer Focus Slides Arial 16x9 Template</Template>
  <TotalTime>18</TotalTime>
  <Words>249</Words>
  <Application>Microsoft Macintosh PowerPoint</Application>
  <PresentationFormat>On-screen Show (16:9)</PresentationFormat>
  <Paragraphs>9</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Aptos</vt:lpstr>
      <vt:lpstr>Arial</vt:lpstr>
      <vt:lpstr>Calibri</vt:lpstr>
      <vt:lpstr>EBA Prayer Focus Slides Arial 16x9 Template</vt:lpstr>
      <vt:lpstr> </vt:lpstr>
      <vt:lpstr>Baptisms have been held in the summer months on the beach as a public witness of how God transforms lives. The church hosts Guides, Brownies, and Rainbows, with Parade Services being held twice a year. Following a long period of pastoral vacancy, the church is keen to welcome new people (and their dogs) Please pray for: • Growth within the fellowship • That God will prompt members to consider leadership roles within the church. • For continuing links with the local United Reformed Church. • For Gods love to spread within the fellowship and spill out into the community.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Please pray for us as we seek God’s will for our future mission and ministry, and as we develop a planning application to improve our premises to meet our expanding requirements and numbers.</dc:title>
  <dc:creator>David Elcock</dc:creator>
  <cp:lastModifiedBy>Eleanor Kelsey</cp:lastModifiedBy>
  <cp:revision>265</cp:revision>
  <cp:lastPrinted>2017-08-23T11:19:32Z</cp:lastPrinted>
  <dcterms:created xsi:type="dcterms:W3CDTF">2017-09-11T20:05:50Z</dcterms:created>
  <dcterms:modified xsi:type="dcterms:W3CDTF">2026-03-15T19:20:11Z</dcterms:modified>
</cp:coreProperties>
</file>