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GoogleSlidesCustomDataVersion2">
      <go:slidesCustomData xmlns:go="http://customooxmlschemas.google.com/" r:id="rId8" roundtripDataSignature="AMtx7mjXXTfaszkbgvZVNuD1C1gr8kGk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223" orient="horz"/>
        <p:guide pos="223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479425" y="1279525"/>
            <a:ext cx="6140450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 txBox="1"/>
          <p:nvPr>
            <p:ph idx="12" type="sldNum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>
            <p:ph idx="2" type="pic"/>
          </p:nvPr>
        </p:nvSpPr>
        <p:spPr>
          <a:xfrm>
            <a:off x="402718" y="232747"/>
            <a:ext cx="5352040" cy="2774275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17443" y="2842591"/>
            <a:ext cx="8348870" cy="474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1" sz="2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556591" y="3324641"/>
            <a:ext cx="8219661" cy="1326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3200"/>
              <a:buFont typeface="Arial"/>
              <a:buNone/>
              <a:defRPr b="0" sz="3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648281"/>
            <a:ext cx="9144000" cy="57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16217" y="4029912"/>
            <a:ext cx="2399435" cy="27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347870" y="205979"/>
            <a:ext cx="8418443" cy="436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body text">
  <p:cSld name="Just body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347870" y="1091443"/>
            <a:ext cx="8418443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73873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ngs Centred" showMasterSp="0">
  <p:cSld name="Songs Centred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397567" y="387624"/>
            <a:ext cx="8348869" cy="674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sz="4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Base Bar" showMasterSp="0">
  <p:cSld name="Blank No Base Ba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4280" y="327987"/>
            <a:ext cx="7275443" cy="4293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3D3D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9672" y="1264756"/>
            <a:ext cx="5544656" cy="245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0" y="4584424"/>
            <a:ext cx="9144000" cy="559076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578708"/>
            <a:ext cx="9144000" cy="57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672" y="906952"/>
            <a:ext cx="5544656" cy="245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ctrTitle"/>
          </p:nvPr>
        </p:nvSpPr>
        <p:spPr>
          <a:xfrm>
            <a:off x="377688" y="3348021"/>
            <a:ext cx="8348869" cy="89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400"/>
              <a:buFont typeface="Arial"/>
              <a:buNone/>
              <a:defRPr b="0" sz="4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377686" y="2872409"/>
            <a:ext cx="8348869" cy="4638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0" sz="2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80176" y="162031"/>
            <a:ext cx="621940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92745" y="1235042"/>
            <a:ext cx="835369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377687" y="3348021"/>
            <a:ext cx="8348870" cy="917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sz="4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377687" y="2872409"/>
            <a:ext cx="8348870" cy="4745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0" sz="24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92745" y="1369218"/>
            <a:ext cx="412857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90795" y="1369218"/>
            <a:ext cx="4135762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397565" y="184394"/>
            <a:ext cx="6261652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02683" y="1171421"/>
            <a:ext cx="4047927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1" sz="24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02683" y="1789355"/>
            <a:ext cx="4047927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3" type="body"/>
          </p:nvPr>
        </p:nvSpPr>
        <p:spPr>
          <a:xfrm>
            <a:off x="4690185" y="1171421"/>
            <a:ext cx="405625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2400"/>
              <a:buNone/>
              <a:defRPr b="1" sz="2400">
                <a:solidFill>
                  <a:srgbClr val="3D3D3C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4" type="body"/>
          </p:nvPr>
        </p:nvSpPr>
        <p:spPr>
          <a:xfrm>
            <a:off x="4690185" y="1789355"/>
            <a:ext cx="405625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67749" y="387624"/>
            <a:ext cx="6221895" cy="58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sz="4200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357810" y="162031"/>
            <a:ext cx="630140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999064" y="3223127"/>
            <a:ext cx="2205038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 b="0" sz="18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8" name="Google Shape;68;p12"/>
          <p:cNvSpPr/>
          <p:nvPr>
            <p:ph idx="2" type="pic"/>
          </p:nvPr>
        </p:nvSpPr>
        <p:spPr>
          <a:xfrm>
            <a:off x="999064" y="1692265"/>
            <a:ext cx="2205038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999064" y="3655325"/>
            <a:ext cx="2205038" cy="49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3426748" y="3223127"/>
            <a:ext cx="2197894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 b="0" sz="18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1" name="Google Shape;71;p12"/>
          <p:cNvSpPr/>
          <p:nvPr>
            <p:ph idx="5" type="pic"/>
          </p:nvPr>
        </p:nvSpPr>
        <p:spPr>
          <a:xfrm>
            <a:off x="3426747" y="1692265"/>
            <a:ext cx="2197894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3425734" y="3655324"/>
            <a:ext cx="2200805" cy="49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3" name="Google Shape;73;p12"/>
          <p:cNvSpPr txBox="1"/>
          <p:nvPr>
            <p:ph idx="7" type="body"/>
          </p:nvPr>
        </p:nvSpPr>
        <p:spPr>
          <a:xfrm>
            <a:off x="5853243" y="3223127"/>
            <a:ext cx="2199085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800"/>
              <a:buNone/>
              <a:defRPr b="0" sz="1800">
                <a:solidFill>
                  <a:srgbClr val="3D3D3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4" name="Google Shape;74;p12"/>
          <p:cNvSpPr/>
          <p:nvPr>
            <p:ph idx="8" type="pic"/>
          </p:nvPr>
        </p:nvSpPr>
        <p:spPr>
          <a:xfrm>
            <a:off x="5853242" y="1692265"/>
            <a:ext cx="2199085" cy="1143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75" name="Google Shape;75;p12"/>
          <p:cNvSpPr txBox="1"/>
          <p:nvPr>
            <p:ph idx="9" type="body"/>
          </p:nvPr>
        </p:nvSpPr>
        <p:spPr>
          <a:xfrm>
            <a:off x="5853148" y="3655322"/>
            <a:ext cx="2201998" cy="494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1050"/>
              <a:buNone/>
              <a:defRPr sz="105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725786"/>
            <a:ext cx="9144000" cy="417714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390115" y="184394"/>
            <a:ext cx="6219408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402684" y="1235042"/>
            <a:ext cx="835369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D3D3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D3D3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D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9011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6698974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877" y="197376"/>
            <a:ext cx="2023497" cy="89592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>
            <a:off x="402725" y="258424"/>
            <a:ext cx="5124600" cy="21873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225649" y="2445728"/>
            <a:ext cx="8918351" cy="348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8800">
                <a:solidFill>
                  <a:schemeClr val="dk1"/>
                </a:solidFill>
              </a:rPr>
              <a:t> Prayer Focus: Potter Street Baptist Church</a:t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175290" y="-481219"/>
            <a:ext cx="5352040" cy="2774275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555118" y="258418"/>
            <a:ext cx="5352040" cy="193813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02725" y="238125"/>
            <a:ext cx="5207100" cy="21153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75290" y="3295473"/>
            <a:ext cx="8998854" cy="142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Arial"/>
              <a:buNone/>
            </a:pPr>
            <a:r>
              <a:t/>
            </a:r>
            <a:endParaRPr b="0" sz="1800" u="none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 flipH="1">
            <a:off x="555118" y="5558152"/>
            <a:ext cx="8918346" cy="69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402725" y="2794275"/>
            <a:ext cx="8880600" cy="21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Potter Street Baptist Church has council estates all around. Alison Taylor, their minister, has a passion for the community and is leading a vision to double the congregation. Alison sees pastoring as being a constant presence to the church and community and is aided by a team of leaders and Sarah Mitchell</a:t>
            </a:r>
            <a:r>
              <a:rPr lang="en-GB" sz="1800"/>
              <a:t>, </a:t>
            </a:r>
            <a:r>
              <a:rPr lang="en-GB" sz="1800">
                <a:solidFill>
                  <a:srgbClr val="000000"/>
                </a:solidFill>
              </a:rPr>
              <a:t>their Children’s, Youth and Family Worker and MIT.</a:t>
            </a:r>
            <a:r>
              <a:rPr lang="en-GB" sz="1800"/>
              <a:t> The church has</a:t>
            </a:r>
            <a:r>
              <a:rPr lang="en-GB" sz="1800">
                <a:solidFill>
                  <a:srgbClr val="000000"/>
                </a:solidFill>
              </a:rPr>
              <a:t> a full programme of activities for church and community</a:t>
            </a:r>
            <a:r>
              <a:rPr lang="en-GB" sz="1800"/>
              <a:t>, </a:t>
            </a:r>
            <a:r>
              <a:rPr lang="en-GB" sz="1800">
                <a:solidFill>
                  <a:srgbClr val="000000"/>
                </a:solidFill>
              </a:rPr>
              <a:t>and they are seeking to work in partnership with Mind </a:t>
            </a:r>
            <a:br>
              <a:rPr lang="en-GB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27" y="152400"/>
            <a:ext cx="3296029" cy="214092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4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idx="1" type="subTitle"/>
          </p:nvPr>
        </p:nvSpPr>
        <p:spPr>
          <a:xfrm>
            <a:off x="227068" y="1893241"/>
            <a:ext cx="8918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8800">
                <a:solidFill>
                  <a:schemeClr val="dk1"/>
                </a:solidFill>
              </a:rPr>
              <a:t> Prayer Focus: Potter Street Baptist Church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02724" y="238125"/>
            <a:ext cx="4864200" cy="16065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175290" y="3295473"/>
            <a:ext cx="8998854" cy="1424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D3C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rgbClr val="00000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 txBox="1"/>
          <p:nvPr/>
        </p:nvSpPr>
        <p:spPr>
          <a:xfrm flipH="1">
            <a:off x="555118" y="5558152"/>
            <a:ext cx="8918346" cy="697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25" y="152400"/>
            <a:ext cx="2806826" cy="167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263375" y="2241850"/>
            <a:ext cx="8845800" cy="48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As outreach is a massive part of church life and this is a 270 anniversary year an event is being planned. A summer outreach event is also planned for the children in the summer to coincide with the Commonwealth Games. Please pray: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en-GB" sz="1800">
                <a:solidFill>
                  <a:srgbClr val="000000"/>
                </a:solidFill>
              </a:rPr>
              <a:t>The community to discover a curiosity for Jesus that helps them discover all the church offers.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</a:rPr>
              <a:t>For the collaboration between themselves and Mind to take shape and grow.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</a:rPr>
              <a:t>For the young people who meet regularly to develop a faith of their own.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000000"/>
                </a:solidFill>
              </a:rPr>
              <a:t>The church gives thanks for all the volunteers who work so hard</a:t>
            </a:r>
            <a:r>
              <a:rPr lang="en-GB" sz="1800"/>
              <a:t>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BA Prayer Focus Slides Arial 16x9 Templat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2017-09-11T20:05:50Z</dcterms:created>
  <dc:creator>David Elcock</dc:creator>
</cp:coreProperties>
</file>