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6858000" cx="9144000"/>
  <p:notesSz cx="709930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  <p:ext uri="GoogleSlidesCustomDataVersion2">
      <go:slidesCustomData xmlns:go="http://customooxmlschemas.google.com/" r:id="rId8" roundtripDataSignature="AMtx7mjoQVGoT3+hAclJXxod86nNmjE2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223" orient="horz"/>
        <p:guide pos="2236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1294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47775" y="1279525"/>
            <a:ext cx="46037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247775" y="1279525"/>
            <a:ext cx="46037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:notes"/>
          <p:cNvSpPr txBox="1"/>
          <p:nvPr>
            <p:ph idx="12" type="sldNum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/>
          <p:nvPr>
            <p:ph idx="2" type="sldImg"/>
          </p:nvPr>
        </p:nvSpPr>
        <p:spPr>
          <a:xfrm>
            <a:off x="1247775" y="1279525"/>
            <a:ext cx="46037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 txBox="1"/>
          <p:nvPr>
            <p:ph idx="12" type="sldNum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>
            <p:ph idx="2" type="pic"/>
          </p:nvPr>
        </p:nvSpPr>
        <p:spPr>
          <a:xfrm>
            <a:off x="402718" y="310329"/>
            <a:ext cx="5352040" cy="3699033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417443" y="3790122"/>
            <a:ext cx="8348870" cy="6327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2400"/>
              <a:buNone/>
              <a:defRPr b="1" sz="2400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556591" y="4432854"/>
            <a:ext cx="8219661" cy="1769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3200"/>
              <a:buFont typeface="Arial"/>
              <a:buNone/>
              <a:defRPr b="0" sz="3200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6287506"/>
            <a:ext cx="9144000" cy="577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16216" y="5373216"/>
            <a:ext cx="2399435" cy="365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347870" y="274638"/>
            <a:ext cx="8418443" cy="5818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0" type="dt"/>
          </p:nvPr>
        </p:nvSpPr>
        <p:spPr>
          <a:xfrm>
            <a:off x="390114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6698974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body text">
  <p:cSld name="Just body 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347870" y="1455256"/>
            <a:ext cx="8418443" cy="674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0" type="dt"/>
          </p:nvPr>
        </p:nvSpPr>
        <p:spPr>
          <a:xfrm>
            <a:off x="390114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73873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ngs Centred" showMasterSp="0">
  <p:cSld name="Songs Centred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/>
          <p:nvPr/>
        </p:nvSpPr>
        <p:spPr>
          <a:xfrm>
            <a:off x="0" y="6301048"/>
            <a:ext cx="9144000" cy="556952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 txBox="1"/>
          <p:nvPr>
            <p:ph type="title"/>
          </p:nvPr>
        </p:nvSpPr>
        <p:spPr>
          <a:xfrm>
            <a:off x="397566" y="516831"/>
            <a:ext cx="8348869" cy="674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4200"/>
              <a:buFont typeface="Arial"/>
              <a:buNone/>
              <a:defRPr b="0" sz="4200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6698974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o Base Bar" showMasterSp="0">
  <p:cSld name="Blank No Base Ba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934279" y="437315"/>
            <a:ext cx="7275443" cy="5724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3D3D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77872" y="2059037"/>
            <a:ext cx="6188256" cy="273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 showMasterSp="0">
  <p:cSld name="1_Custom Layou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77872" y="1373246"/>
            <a:ext cx="6188256" cy="273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/>
          <p:nvPr/>
        </p:nvSpPr>
        <p:spPr>
          <a:xfrm>
            <a:off x="0" y="6112565"/>
            <a:ext cx="9144000" cy="745435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6207994"/>
            <a:ext cx="9144000" cy="577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ctrTitle"/>
          </p:nvPr>
        </p:nvSpPr>
        <p:spPr>
          <a:xfrm>
            <a:off x="377687" y="4464028"/>
            <a:ext cx="8348869" cy="119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4400"/>
              <a:buFont typeface="Arial"/>
              <a:buNone/>
              <a:defRPr b="0" sz="4400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subTitle"/>
          </p:nvPr>
        </p:nvSpPr>
        <p:spPr>
          <a:xfrm>
            <a:off x="377686" y="3829878"/>
            <a:ext cx="8348869" cy="6185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2400"/>
              <a:buNone/>
              <a:defRPr b="0" sz="2400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0" type="dt"/>
          </p:nvPr>
        </p:nvSpPr>
        <p:spPr>
          <a:xfrm>
            <a:off x="390114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6698974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80176" y="216041"/>
            <a:ext cx="621940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4200"/>
              <a:buFont typeface="Arial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392745" y="1646723"/>
            <a:ext cx="835369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0" type="dt"/>
          </p:nvPr>
        </p:nvSpPr>
        <p:spPr>
          <a:xfrm>
            <a:off x="390114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6698974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ctrTitle"/>
          </p:nvPr>
        </p:nvSpPr>
        <p:spPr>
          <a:xfrm>
            <a:off x="377687" y="4464027"/>
            <a:ext cx="8348870" cy="1223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4200"/>
              <a:buFont typeface="Arial"/>
              <a:buNone/>
              <a:defRPr b="0" sz="4200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377687" y="3829878"/>
            <a:ext cx="8348870" cy="6327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2400"/>
              <a:buNone/>
              <a:defRPr b="0" sz="2400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390114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6698974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390115" y="245858"/>
            <a:ext cx="621940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392745" y="1825625"/>
            <a:ext cx="412857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4590795" y="1825625"/>
            <a:ext cx="41357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0" type="dt"/>
          </p:nvPr>
        </p:nvSpPr>
        <p:spPr>
          <a:xfrm>
            <a:off x="390114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6698974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397565" y="245858"/>
            <a:ext cx="626165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402683" y="1561895"/>
            <a:ext cx="404792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2400"/>
              <a:buNone/>
              <a:defRPr b="1" sz="2400">
                <a:solidFill>
                  <a:srgbClr val="3D3D3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02683" y="2385807"/>
            <a:ext cx="404792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3" type="body"/>
          </p:nvPr>
        </p:nvSpPr>
        <p:spPr>
          <a:xfrm>
            <a:off x="4690185" y="1561895"/>
            <a:ext cx="405625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2400"/>
              <a:buNone/>
              <a:defRPr b="1" sz="2400">
                <a:solidFill>
                  <a:srgbClr val="3D3D3C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4" type="body"/>
          </p:nvPr>
        </p:nvSpPr>
        <p:spPr>
          <a:xfrm>
            <a:off x="4690185" y="2385807"/>
            <a:ext cx="405625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0" type="dt"/>
          </p:nvPr>
        </p:nvSpPr>
        <p:spPr>
          <a:xfrm>
            <a:off x="390114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6698974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367748" y="516831"/>
            <a:ext cx="6221895" cy="785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4200"/>
              <a:buFont typeface="Arial"/>
              <a:buNone/>
              <a:defRPr b="0" sz="4200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390114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698974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idx="10" type="dt"/>
          </p:nvPr>
        </p:nvSpPr>
        <p:spPr>
          <a:xfrm>
            <a:off x="390114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698974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357810" y="216041"/>
            <a:ext cx="630140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999064" y="4297503"/>
            <a:ext cx="22050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1800"/>
              <a:buNone/>
              <a:defRPr b="0" sz="1800">
                <a:solidFill>
                  <a:srgbClr val="3D3D3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8" name="Google Shape;68;p12"/>
          <p:cNvSpPr/>
          <p:nvPr>
            <p:ph idx="2" type="pic"/>
          </p:nvPr>
        </p:nvSpPr>
        <p:spPr>
          <a:xfrm>
            <a:off x="999064" y="2256354"/>
            <a:ext cx="2205038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999064" y="4873766"/>
            <a:ext cx="2205038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3426748" y="4297503"/>
            <a:ext cx="219789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1800"/>
              <a:buNone/>
              <a:defRPr b="0" sz="1800">
                <a:solidFill>
                  <a:srgbClr val="3D3D3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1" name="Google Shape;71;p12"/>
          <p:cNvSpPr/>
          <p:nvPr>
            <p:ph idx="5" type="pic"/>
          </p:nvPr>
        </p:nvSpPr>
        <p:spPr>
          <a:xfrm>
            <a:off x="3426747" y="2256354"/>
            <a:ext cx="2197894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3425733" y="4873765"/>
            <a:ext cx="2200805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73" name="Google Shape;73;p12"/>
          <p:cNvSpPr txBox="1"/>
          <p:nvPr>
            <p:ph idx="7" type="body"/>
          </p:nvPr>
        </p:nvSpPr>
        <p:spPr>
          <a:xfrm>
            <a:off x="5853242" y="4297503"/>
            <a:ext cx="219908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1800"/>
              <a:buNone/>
              <a:defRPr b="0" sz="1800">
                <a:solidFill>
                  <a:srgbClr val="3D3D3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4" name="Google Shape;74;p12"/>
          <p:cNvSpPr/>
          <p:nvPr>
            <p:ph idx="8" type="pic"/>
          </p:nvPr>
        </p:nvSpPr>
        <p:spPr>
          <a:xfrm>
            <a:off x="5853241" y="2256354"/>
            <a:ext cx="219908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75" name="Google Shape;75;p12"/>
          <p:cNvSpPr txBox="1"/>
          <p:nvPr>
            <p:ph idx="9" type="body"/>
          </p:nvPr>
        </p:nvSpPr>
        <p:spPr>
          <a:xfrm>
            <a:off x="5853148" y="4873763"/>
            <a:ext cx="2201998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390114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6698974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6301048"/>
            <a:ext cx="9144000" cy="556952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>
            <p:ph type="title"/>
          </p:nvPr>
        </p:nvSpPr>
        <p:spPr>
          <a:xfrm>
            <a:off x="390115" y="245858"/>
            <a:ext cx="621940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3"/>
          <p:cNvSpPr txBox="1"/>
          <p:nvPr>
            <p:ph idx="1" type="body"/>
          </p:nvPr>
        </p:nvSpPr>
        <p:spPr>
          <a:xfrm>
            <a:off x="402684" y="1646723"/>
            <a:ext cx="835369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0" type="dt"/>
          </p:nvPr>
        </p:nvSpPr>
        <p:spPr>
          <a:xfrm>
            <a:off x="390114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698974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32877" y="197376"/>
            <a:ext cx="2023497" cy="89592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/>
          <p:nvPr>
            <p:ph idx="1" type="subTitle"/>
          </p:nvPr>
        </p:nvSpPr>
        <p:spPr>
          <a:xfrm>
            <a:off x="280780" y="3096259"/>
            <a:ext cx="8845825" cy="3772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solidFill>
                  <a:schemeClr val="dk1"/>
                </a:solidFill>
              </a:rPr>
              <a:t>Prayer Focus: Potter Street Baptist Church, Harlow Essex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94850" y="4222470"/>
            <a:ext cx="9131611" cy="2113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Arial"/>
              <a:buNone/>
            </a:pPr>
            <a:r>
              <a:t/>
            </a:r>
            <a:endParaRPr b="0" sz="1800" u="none">
              <a:solidFill>
                <a:srgbClr val="3D3D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 txBox="1"/>
          <p:nvPr>
            <p:ph type="title"/>
          </p:nvPr>
        </p:nvSpPr>
        <p:spPr>
          <a:xfrm>
            <a:off x="280775" y="3348125"/>
            <a:ext cx="8786100" cy="3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Potter Street Baptist Church has council estates all around. Alison Taylor, their minister, has a passion for the community and is leading a vision to double the congregation over the next 10 years. Alison very much sees pastoring as being a constant presence to the church and community and is aided by a team of leaders and also by Sarah Mitchell who is their Children’s, Youth and Family Worker and MIT.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As part of their vision they have a full programme of activities for both church and community and have a very good relationship with the local community. Mind have just opened opposite the church, and they are seeking to work in partnership to create a space between the two and serve the community together.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i="0" lang="en-GB" sz="1800" u="none" cap="none" strike="noStrike">
                <a:solidFill>
                  <a:schemeClr val="dk1"/>
                </a:solidFill>
              </a:rPr>
            </a:br>
            <a:endParaRPr i="0" sz="1800" u="none" cap="none" strike="noStrike">
              <a:solidFill>
                <a:schemeClr val="dk1"/>
              </a:solidFill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725" y="417750"/>
            <a:ext cx="3549249" cy="245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/>
          <p:nvPr>
            <p:ph idx="1" type="subTitle"/>
          </p:nvPr>
        </p:nvSpPr>
        <p:spPr>
          <a:xfrm>
            <a:off x="263385" y="3030254"/>
            <a:ext cx="8845825" cy="3772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>
                <a:solidFill>
                  <a:schemeClr val="dk1"/>
                </a:solidFill>
              </a:rPr>
              <a:t>Prayer Focus: Potter Street Baptist Church</a:t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7222510" y="159700"/>
            <a:ext cx="701700" cy="369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-595184" y="-647480"/>
            <a:ext cx="5643900" cy="33837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1543846" y="3604510"/>
            <a:ext cx="91317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Arial"/>
              <a:buNone/>
            </a:pPr>
            <a:r>
              <a:t/>
            </a:r>
            <a:endParaRPr b="0" sz="1800">
              <a:solidFill>
                <a:srgbClr val="3D3D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 txBox="1"/>
          <p:nvPr>
            <p:ph type="title"/>
          </p:nvPr>
        </p:nvSpPr>
        <p:spPr>
          <a:xfrm>
            <a:off x="263375" y="3407525"/>
            <a:ext cx="8845800" cy="36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As outreach is a massive part of church life and this is a 270 anniversary year for the church an event is being planned. A summer outreach event is also planned for the children in the summer to coincide with the Commonwealth Games. Please pray: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GB" sz="1800">
                <a:solidFill>
                  <a:schemeClr val="dk1"/>
                </a:solidFill>
              </a:rPr>
              <a:t>The community to discover a curiosity for Jesus that helps them discover all the church offers.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chemeClr val="dk1"/>
                </a:solidFill>
              </a:rPr>
              <a:t>For the collaboration between themselves and Mind to take shape and grow.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chemeClr val="dk1"/>
                </a:solidFill>
              </a:rPr>
              <a:t>For the young people who meet regularly to develop a faith of their own.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chemeClr val="dk1"/>
                </a:solidFill>
              </a:rPr>
              <a:t>The church gives thanks for all the volunteers who work so hard to keep all the diverse groups thriving.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22" name="Google Shape;12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00" y="328375"/>
            <a:ext cx="2801104" cy="261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EBA Prayer Focus Slides Arial Templat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2017-09-14T21:39:22Z</dcterms:created>
  <dc:creator>andrew</dc:creator>
</cp:coreProperties>
</file>