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85846" autoAdjust="0"/>
  </p:normalViewPr>
  <p:slideViewPr>
    <p:cSldViewPr snapToGrid="0" showGuides="1">
      <p:cViewPr varScale="1">
        <p:scale>
          <a:sx n="196" d="100"/>
          <a:sy n="196" d="100"/>
        </p:scale>
        <p:origin x="648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3/1/26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3/1/26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3/1/26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3/1/26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3/1/26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3/1/26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3/1/26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3/1/26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3/1/26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Chaplaincy in Education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358519" y="2836450"/>
            <a:ext cx="8536906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glass with notes on it&#10;&#10;AI-generated content may be incorrect.">
            <a:extLst>
              <a:ext uri="{FF2B5EF4-FFF2-40B4-BE49-F238E27FC236}">
                <a16:creationId xmlns:a16="http://schemas.microsoft.com/office/drawing/2014/main" id="{155E4A68-0B30-3CC0-AFB2-84C825005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95" y="508882"/>
            <a:ext cx="2176180" cy="1632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5C682-465F-8BA7-BF0E-5A688EDE024D}"/>
              </a:ext>
            </a:extLst>
          </p:cNvPr>
          <p:cNvSpPr txBox="1"/>
          <p:nvPr/>
        </p:nvSpPr>
        <p:spPr>
          <a:xfrm>
            <a:off x="290426" y="2735713"/>
            <a:ext cx="84550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EBA a number of our ministers and churches are actively involved in chaplaincy. We spoke with Cherie from Cambridgeshire and Liz from Suffolk.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Cherie provides Pastoral Support Work, mentoring and pastoral support to students individually and in groups. Her Spiritual Support Work includes Christian Union groups, lessons and assemblies. She also support staffs. 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 focuses on being "present and available" to whoever needs a hand or kind word.  Schools can be very busy and pressured environments for staff and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1847762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Chaplaincy in Education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5" y="2075910"/>
            <a:ext cx="8565992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 be a calm, silently praying presence when a student is overwhelmed, </a:t>
            </a: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helping them process anxiety, stress, friendship issues, family breakdown or bereavement.  We run assemblies, after-school clubs and prayer-spaces - relying on churches for volunteers.  We make tea, laugh in staff rooms and corridors, return lost PE kits, go on school trips, support a class who've lost one of their own to cancer and meet with those who say "I think I heard God speak to me" and "I want to become a Christian”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Please pray for God’s blessing on both Cherie and Liz and others serving in this way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For all the staff, students, and student support teams in local schools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For those curious about God – for good, healthy places to learn more about Jesus.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557" y="204538"/>
            <a:ext cx="1192586" cy="15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25</TotalTime>
  <Words>270</Words>
  <Application>Microsoft Macintosh PowerPoint</Application>
  <PresentationFormat>On-screen Show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We can be a calm, silently praying presence when a student is overwhelmed, helping them process anxiety, stress, friendship issues, family breakdown or bereavement.  We run assemblies, after-school clubs and prayer-spaces - relying on churches for volunteers.  We make tea, laugh in staff rooms and corridors, return lost PE kits, go on school trips, support a class who've lost one of their own to cancer and meet with those who say "I think I heard God speak to me" and "I want to become a Christian” • Please pray for God’s blessing on both Cherie and Liz and others serving in this way • For all the staff, students, and student support teams in local schools • For those curious about God – for good, healthy places to learn more about Jesus.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266</cp:revision>
  <cp:lastPrinted>2017-08-23T11:19:32Z</cp:lastPrinted>
  <dcterms:created xsi:type="dcterms:W3CDTF">2017-09-11T20:05:50Z</dcterms:created>
  <dcterms:modified xsi:type="dcterms:W3CDTF">2026-03-01T11:40:37Z</dcterms:modified>
</cp:coreProperties>
</file>