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
  </p:notesMasterIdLst>
  <p:handoutMasterIdLst>
    <p:handoutMasterId r:id="rId5"/>
  </p:handoutMasterIdLst>
  <p:sldIdLst>
    <p:sldId id="484" r:id="rId2"/>
    <p:sldId id="483" r:id="rId3"/>
  </p:sldIdLst>
  <p:sldSz cx="9144000" cy="6858000" type="screen4x3"/>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223">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3D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AC38BA-2B0C-4738-8F2B-CC2006DC9A30}" v="24" dt="2024-08-12T21:20:32.577"/>
    <p1510:client id="{D726A6AD-CE51-4C92-9729-5FBAA93E53F0}" v="2" dt="2024-08-12T10:13:18.5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48" autoAdjust="0"/>
    <p:restoredTop sz="86395" autoAdjust="0"/>
  </p:normalViewPr>
  <p:slideViewPr>
    <p:cSldViewPr snapToGrid="0" showGuides="1">
      <p:cViewPr varScale="1">
        <p:scale>
          <a:sx n="110" d="100"/>
          <a:sy n="110" d="100"/>
        </p:scale>
        <p:origin x="1216" y="168"/>
      </p:cViewPr>
      <p:guideLst>
        <p:guide orient="horz" pos="2160"/>
        <p:guide pos="2880"/>
      </p:guideLst>
    </p:cSldViewPr>
  </p:slideViewPr>
  <p:outlineViewPr>
    <p:cViewPr>
      <p:scale>
        <a:sx n="33" d="100"/>
        <a:sy n="33" d="100"/>
      </p:scale>
      <p:origin x="0" y="21354"/>
    </p:cViewPr>
  </p:outlineViewPr>
  <p:notesTextViewPr>
    <p:cViewPr>
      <p:scale>
        <a:sx n="1" d="1"/>
        <a:sy n="1" d="1"/>
      </p:scale>
      <p:origin x="0" y="0"/>
    </p:cViewPr>
  </p:notesTextViewPr>
  <p:sorterViewPr>
    <p:cViewPr>
      <p:scale>
        <a:sx n="100" d="100"/>
        <a:sy n="100" d="100"/>
      </p:scale>
      <p:origin x="0" y="7812"/>
    </p:cViewPr>
  </p:sorterViewPr>
  <p:notesViewPr>
    <p:cSldViewPr snapToGrid="0">
      <p:cViewPr varScale="1">
        <p:scale>
          <a:sx n="80" d="100"/>
          <a:sy n="80" d="100"/>
        </p:scale>
        <p:origin x="-3906" y="-84"/>
      </p:cViewPr>
      <p:guideLst>
        <p:guide orient="horz" pos="3223"/>
        <p:guide pos="2236"/>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11" Type="http://schemas.microsoft.com/office/2015/10/relationships/revisionInfo" Target="revisionInfo.xml"/><Relationship Id="rId5" Type="http://schemas.openxmlformats.org/officeDocument/2006/relationships/handoutMaster" Target="handoutMasters/handoutMaster1.xml"/><Relationship Id="rId10" Type="http://schemas.microsoft.com/office/2016/11/relationships/changesInfo" Target="changesInfos/changesInfo1.xml"/><Relationship Id="rId4" Type="http://schemas.openxmlformats.org/officeDocument/2006/relationships/notesMaster" Target="notesMasters/notesMaster1.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w Wade" userId="c87f5fd422b648eb" providerId="LiveId" clId="{24AC38BA-2B0C-4738-8F2B-CC2006DC9A30}"/>
    <pc:docChg chg="custSel addSld delSld modSld sldOrd">
      <pc:chgData name="Andrew Wade" userId="c87f5fd422b648eb" providerId="LiveId" clId="{24AC38BA-2B0C-4738-8F2B-CC2006DC9A30}" dt="2024-08-12T21:20:32.577" v="74" actId="14100"/>
      <pc:docMkLst>
        <pc:docMk/>
      </pc:docMkLst>
      <pc:sldChg chg="addSp delSp modSp mod ord">
        <pc:chgData name="Andrew Wade" userId="c87f5fd422b648eb" providerId="LiveId" clId="{24AC38BA-2B0C-4738-8F2B-CC2006DC9A30}" dt="2024-08-12T21:20:32.577" v="74" actId="14100"/>
        <pc:sldMkLst>
          <pc:docMk/>
          <pc:sldMk cId="3529937835" sldId="483"/>
        </pc:sldMkLst>
        <pc:spChg chg="add mod">
          <ac:chgData name="Andrew Wade" userId="c87f5fd422b648eb" providerId="LiveId" clId="{24AC38BA-2B0C-4738-8F2B-CC2006DC9A30}" dt="2024-08-12T21:20:32.577" v="74" actId="14100"/>
          <ac:spMkLst>
            <pc:docMk/>
            <pc:sldMk cId="3529937835" sldId="483"/>
            <ac:spMk id="2" creationId="{55537F5B-9222-D443-7268-56A8A013F002}"/>
          </ac:spMkLst>
        </pc:spChg>
        <pc:spChg chg="mod">
          <ac:chgData name="Andrew Wade" userId="c87f5fd422b648eb" providerId="LiveId" clId="{24AC38BA-2B0C-4738-8F2B-CC2006DC9A30}" dt="2024-08-12T17:57:45.659" v="18" actId="6549"/>
          <ac:spMkLst>
            <pc:docMk/>
            <pc:sldMk cId="3529937835" sldId="483"/>
            <ac:spMk id="3" creationId="{FB02FCEB-75A2-4493-D4FB-D06E0E14658F}"/>
          </ac:spMkLst>
        </pc:spChg>
        <pc:spChg chg="del mod">
          <ac:chgData name="Andrew Wade" userId="c87f5fd422b648eb" providerId="LiveId" clId="{24AC38BA-2B0C-4738-8F2B-CC2006DC9A30}" dt="2024-08-12T21:13:45.457" v="65"/>
          <ac:spMkLst>
            <pc:docMk/>
            <pc:sldMk cId="3529937835" sldId="483"/>
            <ac:spMk id="12" creationId="{C9B07F2D-2683-032D-DBE6-30D490DB364D}"/>
          </ac:spMkLst>
        </pc:spChg>
        <pc:picChg chg="add mod">
          <ac:chgData name="Andrew Wade" userId="c87f5fd422b648eb" providerId="LiveId" clId="{24AC38BA-2B0C-4738-8F2B-CC2006DC9A30}" dt="2024-08-12T17:58:51.105" v="34" actId="1076"/>
          <ac:picMkLst>
            <pc:docMk/>
            <pc:sldMk cId="3529937835" sldId="483"/>
            <ac:picMk id="4" creationId="{683B7889-2FB3-A732-0893-9F3B1723BF34}"/>
          </ac:picMkLst>
        </pc:picChg>
        <pc:picChg chg="del">
          <ac:chgData name="Andrew Wade" userId="c87f5fd422b648eb" providerId="LiveId" clId="{24AC38BA-2B0C-4738-8F2B-CC2006DC9A30}" dt="2024-08-12T17:57:35.129" v="0" actId="21"/>
          <ac:picMkLst>
            <pc:docMk/>
            <pc:sldMk cId="3529937835" sldId="483"/>
            <ac:picMk id="5" creationId="{BB2FED88-6032-0041-B0B3-B44DAFDEBA9C}"/>
          </ac:picMkLst>
        </pc:picChg>
      </pc:sldChg>
      <pc:sldChg chg="del">
        <pc:chgData name="Andrew Wade" userId="c87f5fd422b648eb" providerId="LiveId" clId="{24AC38BA-2B0C-4738-8F2B-CC2006DC9A30}" dt="2024-08-12T17:57:56.026" v="20" actId="2696"/>
        <pc:sldMkLst>
          <pc:docMk/>
          <pc:sldMk cId="1372343086" sldId="484"/>
        </pc:sldMkLst>
      </pc:sldChg>
      <pc:sldChg chg="addSp delSp modSp add mod">
        <pc:chgData name="Andrew Wade" userId="c87f5fd422b648eb" providerId="LiveId" clId="{24AC38BA-2B0C-4738-8F2B-CC2006DC9A30}" dt="2024-08-12T21:20:17.268" v="73" actId="1076"/>
        <pc:sldMkLst>
          <pc:docMk/>
          <pc:sldMk cId="3759383840" sldId="484"/>
        </pc:sldMkLst>
        <pc:spChg chg="add mod">
          <ac:chgData name="Andrew Wade" userId="c87f5fd422b648eb" providerId="LiveId" clId="{24AC38BA-2B0C-4738-8F2B-CC2006DC9A30}" dt="2024-08-12T21:13:18.964" v="64" actId="6549"/>
          <ac:spMkLst>
            <pc:docMk/>
            <pc:sldMk cId="3759383840" sldId="484"/>
            <ac:spMk id="2" creationId="{4C0D59EF-6249-6583-D936-D9FEF7709CCA}"/>
          </ac:spMkLst>
        </pc:spChg>
        <pc:spChg chg="mod">
          <ac:chgData name="Andrew Wade" userId="c87f5fd422b648eb" providerId="LiveId" clId="{24AC38BA-2B0C-4738-8F2B-CC2006DC9A30}" dt="2024-08-12T21:20:17.268" v="73" actId="1076"/>
          <ac:spMkLst>
            <pc:docMk/>
            <pc:sldMk cId="3759383840" sldId="484"/>
            <ac:spMk id="3" creationId="{FB02FCEB-75A2-4493-D4FB-D06E0E14658F}"/>
          </ac:spMkLst>
        </pc:spChg>
        <pc:spChg chg="add del mod">
          <ac:chgData name="Andrew Wade" userId="c87f5fd422b648eb" providerId="LiveId" clId="{24AC38BA-2B0C-4738-8F2B-CC2006DC9A30}" dt="2024-08-12T17:59:44.536" v="36" actId="478"/>
          <ac:spMkLst>
            <pc:docMk/>
            <pc:sldMk cId="3759383840" sldId="484"/>
            <ac:spMk id="5" creationId="{8A31759C-45B8-FE17-BA9E-655255EE9345}"/>
          </ac:spMkLst>
        </pc:spChg>
        <pc:spChg chg="add del mod">
          <ac:chgData name="Andrew Wade" userId="c87f5fd422b648eb" providerId="LiveId" clId="{24AC38BA-2B0C-4738-8F2B-CC2006DC9A30}" dt="2024-08-12T21:08:17.360" v="38"/>
          <ac:spMkLst>
            <pc:docMk/>
            <pc:sldMk cId="3759383840" sldId="484"/>
            <ac:spMk id="6" creationId="{70B38260-8906-D2E1-CCC4-6F60FA323104}"/>
          </ac:spMkLst>
        </pc:spChg>
        <pc:spChg chg="del">
          <ac:chgData name="Andrew Wade" userId="c87f5fd422b648eb" providerId="LiveId" clId="{24AC38BA-2B0C-4738-8F2B-CC2006DC9A30}" dt="2024-08-12T17:59:34.663" v="35"/>
          <ac:spMkLst>
            <pc:docMk/>
            <pc:sldMk cId="3759383840" sldId="484"/>
            <ac:spMk id="12" creationId="{C9B07F2D-2683-032D-DBE6-30D490DB364D}"/>
          </ac:spMkLst>
        </pc:spChg>
        <pc:picChg chg="add mod">
          <ac:chgData name="Andrew Wade" userId="c87f5fd422b648eb" providerId="LiveId" clId="{24AC38BA-2B0C-4738-8F2B-CC2006DC9A30}" dt="2024-08-12T17:58:31.875" v="27" actId="1076"/>
          <ac:picMkLst>
            <pc:docMk/>
            <pc:sldMk cId="3759383840" sldId="484"/>
            <ac:picMk id="4" creationId="{4C8FB125-6961-AD41-F0FA-6071D89A148A}"/>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90FAF11-B041-491D-84A9-C4F76C39686A}"/>
              </a:ext>
            </a:extLst>
          </p:cNvPr>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en-GB"/>
          </a:p>
        </p:txBody>
      </p:sp>
      <p:sp>
        <p:nvSpPr>
          <p:cNvPr id="3" name="Date Placeholder 2">
            <a:extLst>
              <a:ext uri="{FF2B5EF4-FFF2-40B4-BE49-F238E27FC236}">
                <a16:creationId xmlns:a16="http://schemas.microsoft.com/office/drawing/2014/main" id="{EB98E343-5F82-4641-9F1D-769DED5A5AA0}"/>
              </a:ext>
            </a:extLst>
          </p:cNvPr>
          <p:cNvSpPr>
            <a:spLocks noGrp="1"/>
          </p:cNvSpPr>
          <p:nvPr>
            <p:ph type="dt" sz="quarter" idx="1"/>
          </p:nvPr>
        </p:nvSpPr>
        <p:spPr>
          <a:xfrm>
            <a:off x="4021294" y="0"/>
            <a:ext cx="3076363" cy="513508"/>
          </a:xfrm>
          <a:prstGeom prst="rect">
            <a:avLst/>
          </a:prstGeom>
        </p:spPr>
        <p:txBody>
          <a:bodyPr vert="horz" lIns="99048" tIns="49524" rIns="99048" bIns="49524" rtlCol="0"/>
          <a:lstStyle>
            <a:lvl1pPr algn="r">
              <a:defRPr sz="1300"/>
            </a:lvl1pPr>
          </a:lstStyle>
          <a:p>
            <a:fld id="{622355D3-2135-4A74-8075-BC6DF9B460BF}" type="datetimeFigureOut">
              <a:rPr lang="en-GB" smtClean="0"/>
              <a:t>01/03/2026</a:t>
            </a:fld>
            <a:endParaRPr lang="en-GB"/>
          </a:p>
        </p:txBody>
      </p:sp>
      <p:sp>
        <p:nvSpPr>
          <p:cNvPr id="4" name="Footer Placeholder 3">
            <a:extLst>
              <a:ext uri="{FF2B5EF4-FFF2-40B4-BE49-F238E27FC236}">
                <a16:creationId xmlns:a16="http://schemas.microsoft.com/office/drawing/2014/main" id="{8C415CB9-BE82-488B-A815-B01D14451DA8}"/>
              </a:ext>
            </a:extLst>
          </p:cNvPr>
          <p:cNvSpPr>
            <a:spLocks noGrp="1"/>
          </p:cNvSpPr>
          <p:nvPr>
            <p:ph type="ftr" sz="quarter" idx="2"/>
          </p:nvPr>
        </p:nvSpPr>
        <p:spPr>
          <a:xfrm>
            <a:off x="0" y="9721107"/>
            <a:ext cx="3076363" cy="513507"/>
          </a:xfrm>
          <a:prstGeom prst="rect">
            <a:avLst/>
          </a:prstGeom>
        </p:spPr>
        <p:txBody>
          <a:bodyPr vert="horz" lIns="99048" tIns="49524" rIns="99048" bIns="49524" rtlCol="0" anchor="b"/>
          <a:lstStyle>
            <a:lvl1pPr algn="l">
              <a:defRPr sz="1300"/>
            </a:lvl1pPr>
          </a:lstStyle>
          <a:p>
            <a:endParaRPr lang="en-GB"/>
          </a:p>
        </p:txBody>
      </p:sp>
      <p:sp>
        <p:nvSpPr>
          <p:cNvPr id="5" name="Slide Number Placeholder 4">
            <a:extLst>
              <a:ext uri="{FF2B5EF4-FFF2-40B4-BE49-F238E27FC236}">
                <a16:creationId xmlns:a16="http://schemas.microsoft.com/office/drawing/2014/main" id="{86262CF3-5E8F-4357-8E25-FC1763BD30AD}"/>
              </a:ext>
            </a:extLst>
          </p:cNvPr>
          <p:cNvSpPr>
            <a:spLocks noGrp="1"/>
          </p:cNvSpPr>
          <p:nvPr>
            <p:ph type="sldNum" sz="quarter" idx="3"/>
          </p:nvPr>
        </p:nvSpPr>
        <p:spPr>
          <a:xfrm>
            <a:off x="4021294" y="9721107"/>
            <a:ext cx="3076363" cy="513507"/>
          </a:xfrm>
          <a:prstGeom prst="rect">
            <a:avLst/>
          </a:prstGeom>
        </p:spPr>
        <p:txBody>
          <a:bodyPr vert="horz" lIns="99048" tIns="49524" rIns="99048" bIns="49524" rtlCol="0" anchor="b"/>
          <a:lstStyle>
            <a:lvl1pPr algn="r">
              <a:defRPr sz="1300"/>
            </a:lvl1pPr>
          </a:lstStyle>
          <a:p>
            <a:fld id="{50B93C27-3F91-4430-B94C-DDC1BAA03813}" type="slidenum">
              <a:rPr lang="en-GB" smtClean="0"/>
              <a:t>‹#›</a:t>
            </a:fld>
            <a:endParaRPr lang="en-GB"/>
          </a:p>
        </p:txBody>
      </p:sp>
    </p:spTree>
    <p:extLst>
      <p:ext uri="{BB962C8B-B14F-4D97-AF65-F5344CB8AC3E}">
        <p14:creationId xmlns:p14="http://schemas.microsoft.com/office/powerpoint/2010/main" val="39561494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en-GB"/>
          </a:p>
        </p:txBody>
      </p:sp>
      <p:sp>
        <p:nvSpPr>
          <p:cNvPr id="3" name="Date Placeholder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22C5EC86-FAC9-410C-9BDE-956EA9C802BC}" type="datetimeFigureOut">
              <a:rPr lang="en-GB" smtClean="0"/>
              <a:t>01/03/2026</a:t>
            </a:fld>
            <a:endParaRPr lang="en-GB"/>
          </a:p>
        </p:txBody>
      </p:sp>
      <p:sp>
        <p:nvSpPr>
          <p:cNvPr id="4" name="Slide Image Placeholder 3"/>
          <p:cNvSpPr>
            <a:spLocks noGrp="1" noRot="1" noChangeAspect="1"/>
          </p:cNvSpPr>
          <p:nvPr>
            <p:ph type="sldImg" idx="2"/>
          </p:nvPr>
        </p:nvSpPr>
        <p:spPr>
          <a:xfrm>
            <a:off x="1247775" y="1279525"/>
            <a:ext cx="4603750" cy="3454400"/>
          </a:xfrm>
          <a:prstGeom prst="rect">
            <a:avLst/>
          </a:prstGeom>
          <a:noFill/>
          <a:ln w="12700">
            <a:solidFill>
              <a:prstClr val="black"/>
            </a:solidFill>
          </a:ln>
        </p:spPr>
        <p:txBody>
          <a:bodyPr vert="horz" lIns="99048" tIns="49524" rIns="99048" bIns="49524" rtlCol="0" anchor="ctr"/>
          <a:lstStyle/>
          <a:p>
            <a:endParaRPr lang="en-GB"/>
          </a:p>
        </p:txBody>
      </p:sp>
      <p:sp>
        <p:nvSpPr>
          <p:cNvPr id="5" name="Notes Placeholder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lang="en-GB"/>
          </a:p>
        </p:txBody>
      </p:sp>
      <p:sp>
        <p:nvSpPr>
          <p:cNvPr id="7" name="Slide Number Placeholder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7247E48A-B93D-4429-9AAD-6D160EA7DBA7}" type="slidenum">
              <a:rPr lang="en-GB" smtClean="0"/>
              <a:t>‹#›</a:t>
            </a:fld>
            <a:endParaRPr lang="en-GB"/>
          </a:p>
        </p:txBody>
      </p:sp>
    </p:spTree>
    <p:extLst>
      <p:ext uri="{BB962C8B-B14F-4D97-AF65-F5344CB8AC3E}">
        <p14:creationId xmlns:p14="http://schemas.microsoft.com/office/powerpoint/2010/main" val="181134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53D5F8-95C3-8B4E-D65D-B197AAA951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954FA0-355A-616E-342E-808E78684B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3EEF90-3AC6-7A16-588A-3EF6B918505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D0366CF-EF62-D91F-5440-1F8B460EB558}"/>
              </a:ext>
            </a:extLst>
          </p:cNvPr>
          <p:cNvSpPr>
            <a:spLocks noGrp="1"/>
          </p:cNvSpPr>
          <p:nvPr>
            <p:ph type="sldNum" sz="quarter" idx="5"/>
          </p:nvPr>
        </p:nvSpPr>
        <p:spPr/>
        <p:txBody>
          <a:bodyPr/>
          <a:lstStyle/>
          <a:p>
            <a:fld id="{7247E48A-B93D-4429-9AAD-6D160EA7DBA7}" type="slidenum">
              <a:rPr lang="en-GB" smtClean="0"/>
              <a:t>1</a:t>
            </a:fld>
            <a:endParaRPr lang="en-GB"/>
          </a:p>
        </p:txBody>
      </p:sp>
    </p:spTree>
    <p:extLst>
      <p:ext uri="{BB962C8B-B14F-4D97-AF65-F5344CB8AC3E}">
        <p14:creationId xmlns:p14="http://schemas.microsoft.com/office/powerpoint/2010/main" val="10784307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53D5F8-95C3-8B4E-D65D-B197AAA951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954FA0-355A-616E-342E-808E78684B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3EEF90-3AC6-7A16-588A-3EF6B918505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D0366CF-EF62-D91F-5440-1F8B460EB558}"/>
              </a:ext>
            </a:extLst>
          </p:cNvPr>
          <p:cNvSpPr>
            <a:spLocks noGrp="1"/>
          </p:cNvSpPr>
          <p:nvPr>
            <p:ph type="sldNum" sz="quarter" idx="5"/>
          </p:nvPr>
        </p:nvSpPr>
        <p:spPr/>
        <p:txBody>
          <a:bodyPr/>
          <a:lstStyle/>
          <a:p>
            <a:fld id="{7247E48A-B93D-4429-9AAD-6D160EA7DBA7}" type="slidenum">
              <a:rPr lang="en-GB" smtClean="0"/>
              <a:t>2</a:t>
            </a:fld>
            <a:endParaRPr lang="en-GB"/>
          </a:p>
        </p:txBody>
      </p:sp>
    </p:spTree>
    <p:extLst>
      <p:ext uri="{BB962C8B-B14F-4D97-AF65-F5344CB8AC3E}">
        <p14:creationId xmlns:p14="http://schemas.microsoft.com/office/powerpoint/2010/main" val="7869105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77687" y="4464028"/>
            <a:ext cx="8348869" cy="1194650"/>
          </a:xfrm>
        </p:spPr>
        <p:txBody>
          <a:bodyPr wrap="none" anchor="t">
            <a:normAutofit/>
          </a:bodyPr>
          <a:lstStyle>
            <a:lvl1pPr algn="l" defTabSz="685800" rtl="0" eaLnBrk="1" latinLnBrk="0" hangingPunct="1">
              <a:lnSpc>
                <a:spcPct val="90000"/>
              </a:lnSpc>
              <a:spcBef>
                <a:spcPct val="0"/>
              </a:spcBef>
              <a:buNone/>
              <a:defRPr lang="en-US" sz="4400" b="0" kern="1200" dirty="0">
                <a:solidFill>
                  <a:srgbClr val="3D3D3C"/>
                </a:solidFill>
                <a:latin typeface="Arial" panose="020B0604020202020204" pitchFamily="34" charset="0"/>
                <a:ea typeface="+mj-ea"/>
                <a:cs typeface="+mj-cs"/>
              </a:defRPr>
            </a:lvl1pPr>
          </a:lstStyle>
          <a:p>
            <a:r>
              <a:rPr lang="en-US"/>
              <a:t>Click to edit Master title style</a:t>
            </a:r>
            <a:endParaRPr lang="en-US" dirty="0"/>
          </a:p>
        </p:txBody>
      </p:sp>
      <p:sp>
        <p:nvSpPr>
          <p:cNvPr id="3" name="Subtitle 2"/>
          <p:cNvSpPr>
            <a:spLocks noGrp="1"/>
          </p:cNvSpPr>
          <p:nvPr>
            <p:ph type="subTitle" idx="1"/>
          </p:nvPr>
        </p:nvSpPr>
        <p:spPr>
          <a:xfrm>
            <a:off x="377686" y="3829878"/>
            <a:ext cx="8348869" cy="618523"/>
          </a:xfrm>
        </p:spPr>
        <p:txBody>
          <a:bodyPr anchor="b">
            <a:normAutofit/>
          </a:bodyPr>
          <a:lstStyle>
            <a:lvl1pPr marL="0" indent="0" algn="l">
              <a:buNone/>
              <a:defRPr sz="2400" b="0">
                <a:solidFill>
                  <a:srgbClr val="3D3D3C"/>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pPr>
              <a:defRPr/>
            </a:pPr>
            <a:fld id="{111664F0-4563-4CBA-A6FA-DD2AEB7A5845}" type="datetime1">
              <a:rPr lang="en-US" smtClean="0"/>
              <a:t>3/1/26</a:t>
            </a:fld>
            <a:endParaRPr lang="en-GB"/>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109588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stretch>
            <a:fillRect/>
          </a:stretch>
        </p:blipFill>
        <p:spPr>
          <a:xfrm>
            <a:off x="6516216" y="5373216"/>
            <a:ext cx="2399435" cy="365792"/>
          </a:xfrm>
          <a:prstGeom prst="rect">
            <a:avLst/>
          </a:prstGeom>
        </p:spPr>
      </p:pic>
    </p:spTree>
    <p:extLst>
      <p:ext uri="{BB962C8B-B14F-4D97-AF65-F5344CB8AC3E}">
        <p14:creationId xmlns:p14="http://schemas.microsoft.com/office/powerpoint/2010/main" val="4241962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347870" y="274638"/>
            <a:ext cx="8418443" cy="5818187"/>
          </a:xfrm>
        </p:spPr>
        <p:txBody>
          <a:bodyPr/>
          <a:lstStyle/>
          <a:p>
            <a:r>
              <a:rPr lang="en-US"/>
              <a:t>Click to edit Master title style</a:t>
            </a:r>
            <a:endParaRPr lang="en-GB" dirty="0"/>
          </a:p>
        </p:txBody>
      </p:sp>
      <p:sp>
        <p:nvSpPr>
          <p:cNvPr id="3" name="Date Placeholder 3"/>
          <p:cNvSpPr>
            <a:spLocks noGrp="1"/>
          </p:cNvSpPr>
          <p:nvPr>
            <p:ph type="dt" sz="half" idx="10"/>
          </p:nvPr>
        </p:nvSpPr>
        <p:spPr/>
        <p:txBody>
          <a:bodyPr/>
          <a:lstStyle>
            <a:lvl1pPr>
              <a:defRPr/>
            </a:lvl1pPr>
          </a:lstStyle>
          <a:p>
            <a:pPr>
              <a:defRPr/>
            </a:pPr>
            <a:fld id="{83CCE42A-0676-4517-9366-E955CB8CEB05}" type="datetime1">
              <a:rPr lang="en-US" smtClean="0">
                <a:solidFill>
                  <a:srgbClr val="000000">
                    <a:tint val="75000"/>
                  </a:srgbClr>
                </a:solidFill>
              </a:rPr>
              <a:t>3/1/26</a:t>
            </a:fld>
            <a:endParaRPr lang="en-GB">
              <a:solidFill>
                <a:srgbClr val="000000">
                  <a:tint val="75000"/>
                </a:srgb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srgbClr val="000000">
                  <a:tint val="75000"/>
                </a:srgbClr>
              </a:solidFill>
            </a:endParaRPr>
          </a:p>
        </p:txBody>
      </p:sp>
      <p:sp>
        <p:nvSpPr>
          <p:cNvPr id="5" name="Slide Number Placeholder 5"/>
          <p:cNvSpPr>
            <a:spLocks noGrp="1"/>
          </p:cNvSpPr>
          <p:nvPr>
            <p:ph type="sldNum" sz="quarter" idx="12"/>
          </p:nvPr>
        </p:nvSpPr>
        <p:spPr/>
        <p:txBody>
          <a:bodyPr/>
          <a:lstStyle>
            <a:lvl1pPr>
              <a:defRPr/>
            </a:lvl1pPr>
          </a:lstStyle>
          <a:p>
            <a:pPr>
              <a:defRPr/>
            </a:pPr>
            <a:fld id="{F5CF7FE0-638E-4F96-981B-CE47DB4E6266}" type="slidenum">
              <a:rPr lang="en-GB">
                <a:solidFill>
                  <a:srgbClr val="000000">
                    <a:tint val="75000"/>
                  </a:srgbClr>
                </a:solidFill>
              </a:rPr>
              <a:pPr>
                <a:defRPr/>
              </a:pPr>
              <a:t>‹#›</a:t>
            </a:fld>
            <a:endParaRPr lang="en-GB">
              <a:solidFill>
                <a:srgbClr val="000000">
                  <a:tint val="75000"/>
                </a:srgbClr>
              </a:solidFill>
            </a:endParaRPr>
          </a:p>
        </p:txBody>
      </p:sp>
    </p:spTree>
    <p:extLst>
      <p:ext uri="{BB962C8B-B14F-4D97-AF65-F5344CB8AC3E}">
        <p14:creationId xmlns:p14="http://schemas.microsoft.com/office/powerpoint/2010/main" val="23329521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Just body text">
    <p:spTree>
      <p:nvGrpSpPr>
        <p:cNvPr id="1" name=""/>
        <p:cNvGrpSpPr/>
        <p:nvPr/>
      </p:nvGrpSpPr>
      <p:grpSpPr>
        <a:xfrm>
          <a:off x="0" y="0"/>
          <a:ext cx="0" cy="0"/>
          <a:chOff x="0" y="0"/>
          <a:chExt cx="0" cy="0"/>
        </a:xfrm>
      </p:grpSpPr>
      <p:sp>
        <p:nvSpPr>
          <p:cNvPr id="2" name="Title 1"/>
          <p:cNvSpPr>
            <a:spLocks noGrp="1"/>
          </p:cNvSpPr>
          <p:nvPr>
            <p:ph type="title"/>
          </p:nvPr>
        </p:nvSpPr>
        <p:spPr>
          <a:xfrm>
            <a:off x="347870" y="1455256"/>
            <a:ext cx="8418443" cy="674031"/>
          </a:xfrm>
        </p:spPr>
        <p:txBody>
          <a:bodyPr anchor="t" anchorCtr="0">
            <a:spAutoFit/>
          </a:bodyPr>
          <a:lstStyle/>
          <a:p>
            <a:r>
              <a:rPr lang="en-US"/>
              <a:t>Click to edit Master title style</a:t>
            </a:r>
            <a:endParaRPr lang="en-GB" dirty="0"/>
          </a:p>
        </p:txBody>
      </p:sp>
      <p:sp>
        <p:nvSpPr>
          <p:cNvPr id="3" name="Date Placeholder 3"/>
          <p:cNvSpPr>
            <a:spLocks noGrp="1"/>
          </p:cNvSpPr>
          <p:nvPr>
            <p:ph type="dt" sz="half" idx="10"/>
          </p:nvPr>
        </p:nvSpPr>
        <p:spPr/>
        <p:txBody>
          <a:bodyPr/>
          <a:lstStyle>
            <a:lvl1pPr>
              <a:defRPr/>
            </a:lvl1pPr>
          </a:lstStyle>
          <a:p>
            <a:pPr>
              <a:defRPr/>
            </a:pPr>
            <a:fld id="{83CCE42A-0676-4517-9366-E955CB8CEB05}" type="datetime1">
              <a:rPr lang="en-US" smtClean="0">
                <a:solidFill>
                  <a:srgbClr val="000000">
                    <a:tint val="75000"/>
                  </a:srgbClr>
                </a:solidFill>
              </a:rPr>
              <a:t>3/1/26</a:t>
            </a:fld>
            <a:endParaRPr lang="en-GB">
              <a:solidFill>
                <a:srgbClr val="000000">
                  <a:tint val="75000"/>
                </a:srgb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srgbClr val="000000">
                  <a:tint val="75000"/>
                </a:srgbClr>
              </a:solidFill>
            </a:endParaRPr>
          </a:p>
        </p:txBody>
      </p:sp>
      <p:sp>
        <p:nvSpPr>
          <p:cNvPr id="5" name="Slide Number Placeholder 5"/>
          <p:cNvSpPr>
            <a:spLocks noGrp="1"/>
          </p:cNvSpPr>
          <p:nvPr>
            <p:ph type="sldNum" sz="quarter" idx="12"/>
          </p:nvPr>
        </p:nvSpPr>
        <p:spPr>
          <a:xfrm>
            <a:off x="6738730" y="6356351"/>
            <a:ext cx="2057400" cy="365125"/>
          </a:xfrm>
        </p:spPr>
        <p:txBody>
          <a:bodyPr/>
          <a:lstStyle>
            <a:lvl1pPr>
              <a:defRPr/>
            </a:lvl1pPr>
          </a:lstStyle>
          <a:p>
            <a:pPr>
              <a:defRPr/>
            </a:pPr>
            <a:fld id="{F5CF7FE0-638E-4F96-981B-CE47DB4E6266}" type="slidenum">
              <a:rPr lang="en-GB">
                <a:solidFill>
                  <a:srgbClr val="000000">
                    <a:tint val="75000"/>
                  </a:srgbClr>
                </a:solidFill>
              </a:rPr>
              <a:pPr>
                <a:defRPr/>
              </a:pPr>
              <a:t>‹#›</a:t>
            </a:fld>
            <a:endParaRPr lang="en-GB">
              <a:solidFill>
                <a:srgbClr val="000000">
                  <a:tint val="75000"/>
                </a:srgbClr>
              </a:solidFill>
            </a:endParaRPr>
          </a:p>
        </p:txBody>
      </p:sp>
    </p:spTree>
    <p:extLst>
      <p:ext uri="{BB962C8B-B14F-4D97-AF65-F5344CB8AC3E}">
        <p14:creationId xmlns:p14="http://schemas.microsoft.com/office/powerpoint/2010/main" val="5721180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ongs Centred">
    <p:spTree>
      <p:nvGrpSpPr>
        <p:cNvPr id="1" name=""/>
        <p:cNvGrpSpPr/>
        <p:nvPr/>
      </p:nvGrpSpPr>
      <p:grpSpPr>
        <a:xfrm>
          <a:off x="0" y="0"/>
          <a:ext cx="0" cy="0"/>
          <a:chOff x="0" y="0"/>
          <a:chExt cx="0" cy="0"/>
        </a:xfrm>
      </p:grpSpPr>
      <p:sp>
        <p:nvSpPr>
          <p:cNvPr id="6" name="Rectangle 5"/>
          <p:cNvSpPr/>
          <p:nvPr userDrawn="1"/>
        </p:nvSpPr>
        <p:spPr>
          <a:xfrm>
            <a:off x="0" y="6301048"/>
            <a:ext cx="9144000" cy="556952"/>
          </a:xfrm>
          <a:prstGeom prst="rect">
            <a:avLst/>
          </a:prstGeom>
          <a:solidFill>
            <a:srgbClr val="3D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2" name="Title 1"/>
          <p:cNvSpPr>
            <a:spLocks noGrp="1"/>
          </p:cNvSpPr>
          <p:nvPr>
            <p:ph type="title"/>
          </p:nvPr>
        </p:nvSpPr>
        <p:spPr>
          <a:xfrm>
            <a:off x="397566" y="516831"/>
            <a:ext cx="8348869" cy="674031"/>
          </a:xfrm>
        </p:spPr>
        <p:txBody>
          <a:bodyPr anchor="t" anchorCtr="0">
            <a:spAutoFit/>
          </a:bodyPr>
          <a:lstStyle>
            <a:lvl1pPr algn="ctr">
              <a:defRPr lang="en-US" sz="4200" b="0" kern="1200" dirty="0" smtClean="0">
                <a:ln w="6350">
                  <a:noFill/>
                </a:ln>
                <a:solidFill>
                  <a:srgbClr val="3D3D3C"/>
                </a:solidFill>
                <a:effectLst>
                  <a:glow>
                    <a:schemeClr val="bg1"/>
                  </a:glow>
                </a:effectLst>
                <a:latin typeface="Arial" panose="020B0604020202020204" pitchFamily="34" charset="0"/>
                <a:ea typeface="+mj-ea"/>
                <a:cs typeface="+mj-cs"/>
              </a:defRPr>
            </a:lvl1p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15346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lank No Base Bar">
    <p:spTree>
      <p:nvGrpSpPr>
        <p:cNvPr id="1" name=""/>
        <p:cNvGrpSpPr/>
        <p:nvPr/>
      </p:nvGrpSpPr>
      <p:grpSpPr>
        <a:xfrm>
          <a:off x="0" y="0"/>
          <a:ext cx="0" cy="0"/>
          <a:chOff x="0" y="0"/>
          <a:chExt cx="0" cy="0"/>
        </a:xfrm>
      </p:grpSpPr>
      <p:sp>
        <p:nvSpPr>
          <p:cNvPr id="11" name="TextBox 10"/>
          <p:cNvSpPr txBox="1"/>
          <p:nvPr userDrawn="1"/>
        </p:nvSpPr>
        <p:spPr>
          <a:xfrm>
            <a:off x="934279" y="437315"/>
            <a:ext cx="7275443" cy="5724945"/>
          </a:xfrm>
          <a:prstGeom prst="rect">
            <a:avLst/>
          </a:prstGeom>
          <a:noFill/>
        </p:spPr>
        <p:txBody>
          <a:bodyPr wrap="square" rtlCol="0">
            <a:noAutofit/>
          </a:bodyPr>
          <a:lstStyle/>
          <a:p>
            <a:pPr algn="ctr"/>
            <a:endParaRPr lang="en-GB" sz="4200" dirty="0">
              <a:solidFill>
                <a:srgbClr val="3D3D3C"/>
              </a:solidFill>
              <a:latin typeface="Arial" panose="020B0604020202020204" pitchFamily="34" charset="0"/>
            </a:endParaRPr>
          </a:p>
        </p:txBody>
      </p:sp>
    </p:spTree>
    <p:extLst>
      <p:ext uri="{BB962C8B-B14F-4D97-AF65-F5344CB8AC3E}">
        <p14:creationId xmlns:p14="http://schemas.microsoft.com/office/powerpoint/2010/main" val="42026176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77872" y="2059037"/>
            <a:ext cx="6188256" cy="2739926"/>
          </a:xfrm>
          <a:prstGeom prst="rect">
            <a:avLst/>
          </a:prstGeom>
        </p:spPr>
      </p:pic>
    </p:spTree>
    <p:extLst>
      <p:ext uri="{BB962C8B-B14F-4D97-AF65-F5344CB8AC3E}">
        <p14:creationId xmlns:p14="http://schemas.microsoft.com/office/powerpoint/2010/main" val="4322230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77872" y="1373246"/>
            <a:ext cx="6188256" cy="2739926"/>
          </a:xfrm>
          <a:prstGeom prst="rect">
            <a:avLst/>
          </a:prstGeom>
        </p:spPr>
      </p:pic>
      <p:sp>
        <p:nvSpPr>
          <p:cNvPr id="3" name="Rectangle 2"/>
          <p:cNvSpPr/>
          <p:nvPr userDrawn="1"/>
        </p:nvSpPr>
        <p:spPr>
          <a:xfrm>
            <a:off x="0" y="6112565"/>
            <a:ext cx="9144000" cy="745435"/>
          </a:xfrm>
          <a:prstGeom prst="rect">
            <a:avLst/>
          </a:prstGeom>
          <a:solidFill>
            <a:srgbClr val="3D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6207994"/>
            <a:ext cx="9144000" cy="577964"/>
          </a:xfrm>
          <a:prstGeom prst="rect">
            <a:avLst/>
          </a:prstGeom>
        </p:spPr>
      </p:pic>
    </p:spTree>
    <p:extLst>
      <p:ext uri="{BB962C8B-B14F-4D97-AF65-F5344CB8AC3E}">
        <p14:creationId xmlns:p14="http://schemas.microsoft.com/office/powerpoint/2010/main" val="1595542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380176" y="216041"/>
            <a:ext cx="6219408" cy="1325563"/>
          </a:xfrm>
        </p:spPr>
        <p:txBody>
          <a:bodyPr>
            <a:normAutofit/>
          </a:bodyPr>
          <a:lstStyle>
            <a:lvl1pPr>
              <a:defRPr sz="4200"/>
            </a:lvl1pPr>
          </a:lstStyle>
          <a:p>
            <a:r>
              <a:rPr lang="en-US"/>
              <a:t>Click to edit Master title style</a:t>
            </a:r>
            <a:endParaRPr lang="en-US" dirty="0"/>
          </a:p>
        </p:txBody>
      </p:sp>
      <p:sp>
        <p:nvSpPr>
          <p:cNvPr id="3" name="Content Placeholder 2"/>
          <p:cNvSpPr>
            <a:spLocks noGrp="1"/>
          </p:cNvSpPr>
          <p:nvPr>
            <p:ph idx="1"/>
          </p:nvPr>
        </p:nvSpPr>
        <p:spPr>
          <a:xfrm>
            <a:off x="392745" y="1646723"/>
            <a:ext cx="835369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1E337A1B-CBE0-46EA-A71E-8E715F7007B1}" type="datetime1">
              <a:rPr lang="en-US" smtClean="0"/>
              <a:t>3/1/26</a:t>
            </a:fld>
            <a:endParaRPr lang="en-GB"/>
          </a:p>
        </p:txBody>
      </p:sp>
      <p:sp>
        <p:nvSpPr>
          <p:cNvPr id="5" name="Footer Placeholder 4"/>
          <p:cNvSpPr>
            <a:spLocks noGrp="1"/>
          </p:cNvSpPr>
          <p:nvPr>
            <p:ph type="ftr" sz="quarter" idx="11"/>
          </p:nvPr>
        </p:nvSpPr>
        <p:spPr/>
        <p:txBody>
          <a:bodyPr/>
          <a:lstStyle/>
          <a:p>
            <a:pPr>
              <a:defRPr/>
            </a:pPr>
            <a:endParaRPr lang="en-GB" dirty="0"/>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7D194DFD-B235-4DCD-A12E-3D2FCC86B21A}" type="slidenum">
              <a:rPr lang="en-GB" altLang="en-US" smtClean="0"/>
              <a:pPr/>
              <a:t>‹#›</a:t>
            </a:fld>
            <a:endParaRPr lang="en-GB" altLang="en-US" dirty="0"/>
          </a:p>
        </p:txBody>
      </p:sp>
    </p:spTree>
    <p:extLst>
      <p:ext uri="{BB962C8B-B14F-4D97-AF65-F5344CB8AC3E}">
        <p14:creationId xmlns:p14="http://schemas.microsoft.com/office/powerpoint/2010/main" val="327074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377687" y="4464027"/>
            <a:ext cx="8348870" cy="1223597"/>
          </a:xfrm>
        </p:spPr>
        <p:txBody>
          <a:bodyPr wrap="none" anchor="t">
            <a:normAutofit/>
          </a:bodyPr>
          <a:lstStyle>
            <a:lvl1pPr algn="l">
              <a:defRPr sz="4200" b="0" spc="-225">
                <a:solidFill>
                  <a:srgbClr val="3D3D3C"/>
                </a:solidFill>
                <a:effectLst/>
                <a:latin typeface="Arial" panose="020B0604020202020204" pitchFamily="34" charset="0"/>
              </a:defRPr>
            </a:lvl1pPr>
          </a:lstStyle>
          <a:p>
            <a:r>
              <a:rPr lang="en-US"/>
              <a:t>Click to edit Master title style</a:t>
            </a:r>
            <a:endParaRPr lang="en-US" dirty="0"/>
          </a:p>
        </p:txBody>
      </p:sp>
      <p:sp>
        <p:nvSpPr>
          <p:cNvPr id="8" name="Subtitle 2"/>
          <p:cNvSpPr>
            <a:spLocks noGrp="1"/>
          </p:cNvSpPr>
          <p:nvPr>
            <p:ph type="subTitle" idx="1"/>
          </p:nvPr>
        </p:nvSpPr>
        <p:spPr>
          <a:xfrm>
            <a:off x="377687" y="3829878"/>
            <a:ext cx="8348870" cy="632792"/>
          </a:xfrm>
        </p:spPr>
        <p:txBody>
          <a:bodyPr anchor="b">
            <a:normAutofit/>
          </a:bodyPr>
          <a:lstStyle>
            <a:lvl1pPr marL="0" indent="0" algn="l">
              <a:buNone/>
              <a:defRPr sz="2400" b="0">
                <a:solidFill>
                  <a:srgbClr val="3D3D3C"/>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C162092E-3F2F-44A3-A6A9-A1C0D15FA81F}" type="datetime1">
              <a:rPr lang="en-US" smtClean="0"/>
              <a:t>3/1/26</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32485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90115" y="245858"/>
            <a:ext cx="6219408" cy="1325563"/>
          </a:xfrm>
        </p:spPr>
        <p:txBody>
          <a:bodyPr/>
          <a:lstStyle/>
          <a:p>
            <a:r>
              <a:rPr lang="en-US"/>
              <a:t>Click to edit Master title style</a:t>
            </a:r>
            <a:endParaRPr lang="en-US" dirty="0"/>
          </a:p>
        </p:txBody>
      </p:sp>
      <p:sp>
        <p:nvSpPr>
          <p:cNvPr id="3" name="Content Placeholder 2"/>
          <p:cNvSpPr>
            <a:spLocks noGrp="1"/>
          </p:cNvSpPr>
          <p:nvPr>
            <p:ph sz="half" idx="1"/>
          </p:nvPr>
        </p:nvSpPr>
        <p:spPr>
          <a:xfrm>
            <a:off x="392745" y="1825625"/>
            <a:ext cx="4128578"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90795" y="1825625"/>
            <a:ext cx="413576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4DB5D60A-0BB5-41B8-9502-D2606D9A91BE}" type="datetime1">
              <a:rPr lang="en-US" smtClean="0"/>
              <a:t>3/1/26</a:t>
            </a:fld>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89511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97565" y="245858"/>
            <a:ext cx="6261652"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402683" y="1561895"/>
            <a:ext cx="4047927" cy="823912"/>
          </a:xfrm>
        </p:spPr>
        <p:txBody>
          <a:bodyPr anchor="b">
            <a:normAutofit/>
          </a:bodyPr>
          <a:lstStyle>
            <a:lvl1pPr marL="0" indent="0">
              <a:buNone/>
              <a:defRPr sz="2400" b="1">
                <a:solidFill>
                  <a:srgbClr val="3D3D3C"/>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02683" y="2385807"/>
            <a:ext cx="404792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90185" y="1561895"/>
            <a:ext cx="4056250" cy="823912"/>
          </a:xfrm>
        </p:spPr>
        <p:txBody>
          <a:bodyPr vert="horz" lIns="91440" tIns="45720" rIns="91440" bIns="45720" rtlCol="0" anchor="b">
            <a:normAutofit/>
          </a:bodyPr>
          <a:lstStyle>
            <a:lvl1pPr>
              <a:buNone/>
              <a:defRPr lang="en-US" sz="2400" b="1">
                <a:solidFill>
                  <a:srgbClr val="3D3D3C"/>
                </a:soli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4690185" y="2385807"/>
            <a:ext cx="405625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89402332-ED9C-4E44-8BDC-FDC2196864A7}" type="datetime1">
              <a:rPr lang="en-US" smtClean="0"/>
              <a:t>3/1/26</a:t>
            </a:fld>
            <a:endParaRPr lang="en-GB"/>
          </a:p>
        </p:txBody>
      </p:sp>
      <p:sp>
        <p:nvSpPr>
          <p:cNvPr id="8" name="Footer Placeholder 7"/>
          <p:cNvSpPr>
            <a:spLocks noGrp="1"/>
          </p:cNvSpPr>
          <p:nvPr>
            <p:ph type="ftr" sz="quarter" idx="11"/>
          </p:nvPr>
        </p:nvSpPr>
        <p:spPr/>
        <p:txBody>
          <a:bodyPr/>
          <a:lstStyle/>
          <a:p>
            <a:pPr>
              <a:defRPr/>
            </a:pPr>
            <a:endParaRPr lang="en-GB"/>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519760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67748" y="516831"/>
            <a:ext cx="6221895" cy="785195"/>
          </a:xfrm>
        </p:spPr>
        <p:txBody>
          <a:bodyPr anchor="t" anchorCtr="0">
            <a:normAutofit/>
          </a:bodyPr>
          <a:lstStyle>
            <a:lvl1pPr algn="l">
              <a:defRPr lang="en-US" sz="4200" b="0" kern="1200" dirty="0" smtClean="0">
                <a:ln w="6350">
                  <a:noFill/>
                </a:ln>
                <a:solidFill>
                  <a:srgbClr val="3D3D3C"/>
                </a:solidFill>
                <a:effectLst>
                  <a:glow>
                    <a:schemeClr val="bg1"/>
                  </a:glow>
                </a:effectLst>
                <a:latin typeface="Arial" panose="020B0604020202020204" pitchFamily="34" charset="0"/>
                <a:ea typeface="+mj-ea"/>
                <a:cs typeface="+mj-cs"/>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FA1EC06F-19BF-4C31-8E25-977409355A5E}" type="datetime1">
              <a:rPr lang="en-US" smtClean="0"/>
              <a:t>3/1/26</a:t>
            </a:fld>
            <a:endParaRPr lang="en-GB"/>
          </a:p>
        </p:txBody>
      </p:sp>
      <p:sp>
        <p:nvSpPr>
          <p:cNvPr id="4" name="Footer Placeholder 3"/>
          <p:cNvSpPr>
            <a:spLocks noGrp="1"/>
          </p:cNvSpPr>
          <p:nvPr>
            <p:ph type="ftr" sz="quarter" idx="11"/>
          </p:nvPr>
        </p:nvSpPr>
        <p:spPr/>
        <p:txBody>
          <a:bodyPr/>
          <a:lstStyle/>
          <a:p>
            <a:pPr>
              <a:defRPr/>
            </a:pPr>
            <a:endParaRPr lang="en-GB"/>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84686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DA9AD27F-BFEF-4636-92C8-76AE31339A19}" type="datetime1">
              <a:rPr lang="en-US" smtClean="0"/>
              <a:t>3/1/26</a:t>
            </a:fld>
            <a:endParaRPr lang="en-GB"/>
          </a:p>
        </p:txBody>
      </p:sp>
      <p:sp>
        <p:nvSpPr>
          <p:cNvPr id="3" name="Footer Placeholder 2"/>
          <p:cNvSpPr>
            <a:spLocks noGrp="1"/>
          </p:cNvSpPr>
          <p:nvPr>
            <p:ph type="ftr" sz="quarter" idx="11"/>
          </p:nvPr>
        </p:nvSpPr>
        <p:spPr/>
        <p:txBody>
          <a:bodyPr/>
          <a:lstStyle/>
          <a:p>
            <a:pPr>
              <a:defRPr/>
            </a:pPr>
            <a:endParaRPr lang="en-GB"/>
          </a:p>
        </p:txBody>
      </p:sp>
      <p:sp>
        <p:nvSpPr>
          <p:cNvPr id="4" name="Slide Number Placeholder 3"/>
          <p:cNvSpPr>
            <a:spLocks noGrp="1"/>
          </p:cNvSpPr>
          <p:nvPr>
            <p:ph type="sldNum" sz="quarter" idx="12"/>
          </p:nvPr>
        </p:nvSpPr>
        <p:spPr/>
        <p:txBody>
          <a:bodyPr/>
          <a:lstStyle>
            <a:lvl1pPr>
              <a:defRPr>
                <a:solidFill>
                  <a:schemeClr val="tx1">
                    <a:lumMod val="65000"/>
                  </a:schemeClr>
                </a:solidFill>
              </a:defRPr>
            </a:lvl1pPr>
          </a:lstStyle>
          <a:p>
            <a:fld id="{9BC2D040-2D5F-40EB-B6C8-5D6F836E7514}" type="slidenum">
              <a:rPr lang="en-GB" altLang="en-US" smtClean="0"/>
              <a:pPr/>
              <a:t>‹#›</a:t>
            </a:fld>
            <a:endParaRPr lang="en-GB" altLang="en-US" dirty="0"/>
          </a:p>
        </p:txBody>
      </p:sp>
    </p:spTree>
    <p:extLst>
      <p:ext uri="{BB962C8B-B14F-4D97-AF65-F5344CB8AC3E}">
        <p14:creationId xmlns:p14="http://schemas.microsoft.com/office/powerpoint/2010/main" val="3927378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Picture Placeholder 2"/>
          <p:cNvSpPr>
            <a:spLocks noGrp="1" noChangeAspect="1"/>
          </p:cNvSpPr>
          <p:nvPr>
            <p:ph type="pic" idx="15" hasCustomPrompt="1"/>
          </p:nvPr>
        </p:nvSpPr>
        <p:spPr>
          <a:xfrm>
            <a:off x="402718" y="310329"/>
            <a:ext cx="5352040" cy="3699033"/>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effectLst/>
              </a:defRPr>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a:t>Click icon to add picture from Prayer Focus church</a:t>
            </a:r>
          </a:p>
        </p:txBody>
      </p:sp>
      <p:sp>
        <p:nvSpPr>
          <p:cNvPr id="8" name="Subtitle 2"/>
          <p:cNvSpPr>
            <a:spLocks noGrp="1"/>
          </p:cNvSpPr>
          <p:nvPr>
            <p:ph type="subTitle" idx="1" hasCustomPrompt="1"/>
          </p:nvPr>
        </p:nvSpPr>
        <p:spPr>
          <a:xfrm>
            <a:off x="417443" y="3790122"/>
            <a:ext cx="8348870" cy="632792"/>
          </a:xfrm>
        </p:spPr>
        <p:txBody>
          <a:bodyPr anchor="b">
            <a:normAutofit/>
          </a:bodyPr>
          <a:lstStyle>
            <a:lvl1pPr marL="0" indent="0" algn="l">
              <a:buNone/>
              <a:defRPr sz="2400" b="1">
                <a:solidFill>
                  <a:srgbClr val="3D3D3C"/>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Prayer Focus: Click to edit name of church</a:t>
            </a:r>
          </a:p>
        </p:txBody>
      </p:sp>
      <p:sp>
        <p:nvSpPr>
          <p:cNvPr id="12" name="Title 1"/>
          <p:cNvSpPr>
            <a:spLocks noGrp="1"/>
          </p:cNvSpPr>
          <p:nvPr>
            <p:ph type="title" hasCustomPrompt="1"/>
          </p:nvPr>
        </p:nvSpPr>
        <p:spPr>
          <a:xfrm>
            <a:off x="556591" y="4432854"/>
            <a:ext cx="8219661" cy="1769163"/>
          </a:xfrm>
        </p:spPr>
        <p:txBody>
          <a:bodyPr anchor="t" anchorCtr="0">
            <a:noAutofit/>
          </a:bodyPr>
          <a:lstStyle>
            <a:lvl1pPr algn="l">
              <a:defRPr lang="en-US" sz="3200" b="0" kern="1200" dirty="0">
                <a:solidFill>
                  <a:srgbClr val="3D3D3C"/>
                </a:solidFill>
                <a:latin typeface="Arial" panose="020B0604020202020204" pitchFamily="34" charset="0"/>
                <a:ea typeface="+mn-ea"/>
                <a:cs typeface="+mn-cs"/>
              </a:defRPr>
            </a:lvl1pPr>
          </a:lstStyle>
          <a:p>
            <a:r>
              <a:rPr lang="en-US" dirty="0"/>
              <a:t>Click to edit prayer point(s)</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6287506"/>
            <a:ext cx="9144000" cy="577964"/>
          </a:xfrm>
          <a:prstGeom prst="rect">
            <a:avLst/>
          </a:prstGeom>
        </p:spPr>
      </p:pic>
    </p:spTree>
    <p:extLst>
      <p:ext uri="{BB962C8B-B14F-4D97-AF65-F5344CB8AC3E}">
        <p14:creationId xmlns:p14="http://schemas.microsoft.com/office/powerpoint/2010/main" val="3849640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357810" y="216041"/>
            <a:ext cx="6301408"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99064" y="4297503"/>
            <a:ext cx="2205038" cy="576262"/>
          </a:xfrm>
        </p:spPr>
        <p:txBody>
          <a:bodyPr anchor="b">
            <a:noAutofit/>
          </a:bodyPr>
          <a:lstStyle>
            <a:lvl1pPr marL="0" indent="0">
              <a:buNone/>
              <a:defRPr sz="1800" b="0">
                <a:solidFill>
                  <a:srgbClr val="3D3D3C"/>
                </a:solidFill>
                <a:effectLs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Picture Placeholder 2"/>
          <p:cNvSpPr>
            <a:spLocks noGrp="1" noChangeAspect="1"/>
          </p:cNvSpPr>
          <p:nvPr>
            <p:ph type="pic" idx="15"/>
          </p:nvPr>
        </p:nvSpPr>
        <p:spPr>
          <a:xfrm>
            <a:off x="999064" y="2256354"/>
            <a:ext cx="220503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effectLst/>
              </a:defRPr>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999064" y="4873766"/>
            <a:ext cx="220503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2" name="Text Placeholder 4"/>
          <p:cNvSpPr>
            <a:spLocks noGrp="1"/>
          </p:cNvSpPr>
          <p:nvPr>
            <p:ph type="body" sz="quarter" idx="3"/>
          </p:nvPr>
        </p:nvSpPr>
        <p:spPr>
          <a:xfrm>
            <a:off x="3426748" y="4297503"/>
            <a:ext cx="2197894" cy="576262"/>
          </a:xfrm>
        </p:spPr>
        <p:txBody>
          <a:bodyPr anchor="b">
            <a:noAutofit/>
          </a:bodyPr>
          <a:lstStyle>
            <a:lvl1pPr marL="0" indent="0">
              <a:buNone/>
              <a:defRPr sz="1800" b="0">
                <a:solidFill>
                  <a:srgbClr val="3D3D3C"/>
                </a:solidFill>
                <a:effectLs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3" name="Picture Placeholder 2"/>
          <p:cNvSpPr>
            <a:spLocks noGrp="1" noChangeAspect="1"/>
          </p:cNvSpPr>
          <p:nvPr>
            <p:ph type="pic" idx="21"/>
          </p:nvPr>
        </p:nvSpPr>
        <p:spPr>
          <a:xfrm>
            <a:off x="3426747" y="2256354"/>
            <a:ext cx="219789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effectLst/>
              </a:defRPr>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425733" y="4873765"/>
            <a:ext cx="2200805"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5" name="Text Placeholder 4"/>
          <p:cNvSpPr>
            <a:spLocks noGrp="1"/>
          </p:cNvSpPr>
          <p:nvPr>
            <p:ph type="body" sz="quarter" idx="13"/>
          </p:nvPr>
        </p:nvSpPr>
        <p:spPr>
          <a:xfrm>
            <a:off x="5853242" y="4297503"/>
            <a:ext cx="2199085" cy="576262"/>
          </a:xfrm>
        </p:spPr>
        <p:txBody>
          <a:bodyPr anchor="b">
            <a:noAutofit/>
          </a:bodyPr>
          <a:lstStyle>
            <a:lvl1pPr marL="0" indent="0">
              <a:buNone/>
              <a:defRPr sz="1800" b="0">
                <a:solidFill>
                  <a:srgbClr val="3D3D3C"/>
                </a:solidFill>
                <a:effectLs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6" name="Picture Placeholder 2"/>
          <p:cNvSpPr>
            <a:spLocks noGrp="1" noChangeAspect="1"/>
          </p:cNvSpPr>
          <p:nvPr>
            <p:ph type="pic" idx="22"/>
          </p:nvPr>
        </p:nvSpPr>
        <p:spPr>
          <a:xfrm>
            <a:off x="5853241" y="2256354"/>
            <a:ext cx="219908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effectLst/>
              </a:defRPr>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5853148" y="4873763"/>
            <a:ext cx="220199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fld id="{A4ED95A0-587E-44C4-8551-E475C85EC0D1}" type="datetime1">
              <a:rPr lang="en-US" smtClean="0"/>
              <a:t>3/1/26</a:t>
            </a:fld>
            <a:endParaRPr lang="en-GB"/>
          </a:p>
        </p:txBody>
      </p:sp>
      <p:sp>
        <p:nvSpPr>
          <p:cNvPr id="4" name="Footer Placeholder 3"/>
          <p:cNvSpPr>
            <a:spLocks noGrp="1"/>
          </p:cNvSpPr>
          <p:nvPr>
            <p:ph type="ftr" sz="quarter" idx="11"/>
          </p:nvPr>
        </p:nvSpPr>
        <p:spPr/>
        <p:txBody>
          <a:bodyPr/>
          <a:lstStyle/>
          <a:p>
            <a:pPr>
              <a:defRPr/>
            </a:pPr>
            <a:endParaRPr lang="en-GB"/>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437159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w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0" y="6301048"/>
            <a:ext cx="9144000" cy="556952"/>
          </a:xfrm>
          <a:prstGeom prst="rect">
            <a:avLst/>
          </a:prstGeom>
          <a:solidFill>
            <a:srgbClr val="3D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2" name="Title Placeholder 1"/>
          <p:cNvSpPr>
            <a:spLocks noGrp="1"/>
          </p:cNvSpPr>
          <p:nvPr>
            <p:ph type="title"/>
          </p:nvPr>
        </p:nvSpPr>
        <p:spPr>
          <a:xfrm>
            <a:off x="390115" y="245858"/>
            <a:ext cx="6219408"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02684" y="1646723"/>
            <a:ext cx="835369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390114" y="6356351"/>
            <a:ext cx="2057400" cy="365125"/>
          </a:xfrm>
          <a:prstGeom prst="rect">
            <a:avLst/>
          </a:prstGeom>
        </p:spPr>
        <p:txBody>
          <a:bodyPr vert="horz" lIns="91440" tIns="45720" rIns="91440" bIns="45720" rtlCol="0" anchor="ctr"/>
          <a:lstStyle>
            <a:lvl1pPr algn="l">
              <a:defRPr sz="900">
                <a:solidFill>
                  <a:schemeClr val="tx1">
                    <a:lumMod val="65000"/>
                  </a:schemeClr>
                </a:solidFill>
                <a:latin typeface="Arial" panose="020B0604020202020204" pitchFamily="34" charset="0"/>
              </a:defRPr>
            </a:lvl1pPr>
          </a:lstStyle>
          <a:p>
            <a:fld id="{3DD79EEF-EDA5-4B0F-95F6-036D878614DA}" type="datetime1">
              <a:rPr lang="en-US" smtClean="0"/>
              <a:pPr/>
              <a:t>3/1/26</a:t>
            </a:fld>
            <a:endParaRPr lang="en-GB"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lumMod val="65000"/>
                  </a:schemeClr>
                </a:solidFill>
                <a:latin typeface="Arial" panose="020B0604020202020204" pitchFamily="34" charset="0"/>
              </a:defRPr>
            </a:lvl1pPr>
          </a:lstStyle>
          <a:p>
            <a:endParaRPr lang="en-GB" dirty="0"/>
          </a:p>
        </p:txBody>
      </p:sp>
      <p:sp>
        <p:nvSpPr>
          <p:cNvPr id="6" name="Slide Number Placeholder 5"/>
          <p:cNvSpPr>
            <a:spLocks noGrp="1"/>
          </p:cNvSpPr>
          <p:nvPr>
            <p:ph type="sldNum" sz="quarter" idx="4"/>
          </p:nvPr>
        </p:nvSpPr>
        <p:spPr>
          <a:xfrm>
            <a:off x="6698974" y="6356351"/>
            <a:ext cx="2057400" cy="365125"/>
          </a:xfrm>
          <a:prstGeom prst="rect">
            <a:avLst/>
          </a:prstGeom>
        </p:spPr>
        <p:txBody>
          <a:bodyPr vert="horz" lIns="91440" tIns="45720" rIns="91440" bIns="45720" rtlCol="0" anchor="ctr"/>
          <a:lstStyle>
            <a:lvl1pPr algn="r">
              <a:defRPr sz="900">
                <a:solidFill>
                  <a:schemeClr val="tx1">
                    <a:lumMod val="65000"/>
                  </a:schemeClr>
                </a:solidFill>
                <a:latin typeface="Arial" panose="020B0604020202020204" pitchFamily="34" charset="0"/>
              </a:defRPr>
            </a:lvl1pPr>
          </a:lstStyle>
          <a:p>
            <a:fld id="{8469DAC7-2BB9-4049-AE2F-D750F07B8F8C}" type="slidenum">
              <a:rPr lang="en-GB" smtClean="0"/>
              <a:pPr/>
              <a:t>‹#›</a:t>
            </a:fld>
            <a:endParaRPr lang="en-GB" dirty="0"/>
          </a:p>
        </p:txBody>
      </p:sp>
      <p:pic>
        <p:nvPicPr>
          <p:cNvPr id="10" name="Picture 9"/>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6732877" y="197376"/>
            <a:ext cx="2023497" cy="895928"/>
          </a:xfrm>
          <a:prstGeom prst="rect">
            <a:avLst/>
          </a:prstGeom>
        </p:spPr>
      </p:pic>
    </p:spTree>
    <p:extLst>
      <p:ext uri="{BB962C8B-B14F-4D97-AF65-F5344CB8AC3E}">
        <p14:creationId xmlns:p14="http://schemas.microsoft.com/office/powerpoint/2010/main" val="3118290861"/>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709" r:id="rId8"/>
    <p:sldLayoutId id="2147483699" r:id="rId9"/>
    <p:sldLayoutId id="2147483702" r:id="rId10"/>
    <p:sldLayoutId id="2147483703" r:id="rId11"/>
    <p:sldLayoutId id="2147483708" r:id="rId12"/>
    <p:sldLayoutId id="2147483707" r:id="rId13"/>
    <p:sldLayoutId id="2147483706" r:id="rId14"/>
    <p:sldLayoutId id="2147483704" r:id="rId15"/>
    <p:sldLayoutId id="2147483705" r:id="rId16"/>
  </p:sldLayoutIdLst>
  <p:hf hdr="0" ftr="0" dt="0"/>
  <p:txStyles>
    <p:titleStyle>
      <a:lvl1pPr algn="l" defTabSz="685800" rtl="0" eaLnBrk="1" latinLnBrk="0" hangingPunct="1">
        <a:lnSpc>
          <a:spcPct val="90000"/>
        </a:lnSpc>
        <a:spcBef>
          <a:spcPct val="0"/>
        </a:spcBef>
        <a:buNone/>
        <a:defRPr sz="4200" b="0" kern="1200">
          <a:solidFill>
            <a:srgbClr val="3D3D3C"/>
          </a:solidFill>
          <a:latin typeface="Arial" panose="020B0604020202020204"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3200" kern="1200">
          <a:solidFill>
            <a:srgbClr val="3D3D3C"/>
          </a:solidFill>
          <a:latin typeface="Arial" panose="020B0604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800" kern="1200">
          <a:solidFill>
            <a:srgbClr val="3D3D3C"/>
          </a:solidFill>
          <a:latin typeface="Arial" panose="020B06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400" kern="1200">
          <a:solidFill>
            <a:srgbClr val="3D3D3C"/>
          </a:solidFill>
          <a:latin typeface="Arial" panose="020B0604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2000" kern="1200">
          <a:solidFill>
            <a:srgbClr val="3D3D3C"/>
          </a:solidFill>
          <a:latin typeface="Arial" panose="020B0604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2000" kern="1200">
          <a:solidFill>
            <a:srgbClr val="3D3D3C"/>
          </a:solidFill>
          <a:latin typeface="Arial" panose="020B06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1BE1D5-333B-7A21-34ED-8B33A301589B}"/>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FB02FCEB-75A2-4493-D4FB-D06E0E14658F}"/>
              </a:ext>
            </a:extLst>
          </p:cNvPr>
          <p:cNvSpPr>
            <a:spLocks noGrp="1"/>
          </p:cNvSpPr>
          <p:nvPr>
            <p:ph type="subTitle" idx="1"/>
          </p:nvPr>
        </p:nvSpPr>
        <p:spPr>
          <a:xfrm>
            <a:off x="280780" y="3096259"/>
            <a:ext cx="8845825" cy="377265"/>
          </a:xfrm>
        </p:spPr>
        <p:txBody>
          <a:bodyPr>
            <a:normAutofit fontScale="92500" lnSpcReduction="10000"/>
          </a:bodyPr>
          <a:lstStyle/>
          <a:p>
            <a:r>
              <a:rPr lang="en-GB" dirty="0">
                <a:solidFill>
                  <a:schemeClr val="bg1"/>
                </a:solidFill>
              </a:rPr>
              <a:t>Prayer Focus: Chaplaincy in Education</a:t>
            </a:r>
          </a:p>
        </p:txBody>
      </p:sp>
      <p:sp>
        <p:nvSpPr>
          <p:cNvPr id="7" name="Picture Placeholder 1">
            <a:extLst>
              <a:ext uri="{FF2B5EF4-FFF2-40B4-BE49-F238E27FC236}">
                <a16:creationId xmlns:a16="http://schemas.microsoft.com/office/drawing/2014/main" id="{1D48C7D0-BB57-1D37-F535-568DE4200F15}"/>
              </a:ext>
            </a:extLst>
          </p:cNvPr>
          <p:cNvSpPr txBox="1">
            <a:spLocks/>
          </p:cNvSpPr>
          <p:nvPr/>
        </p:nvSpPr>
        <p:spPr>
          <a:xfrm>
            <a:off x="631318" y="256740"/>
            <a:ext cx="5352040" cy="3699033"/>
          </a:xfrm>
          <a:prstGeom prst="roundRect">
            <a:avLst>
              <a:gd name="adj" fmla="val 1858"/>
            </a:avLst>
          </a:prstGeom>
          <a:effectLst>
            <a:outerShdw blurRad="50800" dist="50800" dir="5400000" algn="tl" rotWithShape="0">
              <a:srgbClr val="000000">
                <a:alpha val="43000"/>
              </a:srgbClr>
            </a:outerShdw>
          </a:effectLst>
        </p:spPr>
        <p:txBody>
          <a:bodyPr/>
          <a:lstStyle/>
          <a:p>
            <a:endParaRPr lang="en-GB"/>
          </a:p>
        </p:txBody>
      </p:sp>
      <p:sp>
        <p:nvSpPr>
          <p:cNvPr id="8" name="Picture Placeholder 1">
            <a:extLst>
              <a:ext uri="{FF2B5EF4-FFF2-40B4-BE49-F238E27FC236}">
                <a16:creationId xmlns:a16="http://schemas.microsoft.com/office/drawing/2014/main" id="{29C5E8AF-38DF-D66F-C6A2-D83FA54ABA64}"/>
              </a:ext>
            </a:extLst>
          </p:cNvPr>
          <p:cNvSpPr txBox="1">
            <a:spLocks/>
          </p:cNvSpPr>
          <p:nvPr/>
        </p:nvSpPr>
        <p:spPr>
          <a:xfrm>
            <a:off x="263386" y="344558"/>
            <a:ext cx="5643772" cy="3383606"/>
          </a:xfrm>
          <a:prstGeom prst="roundRect">
            <a:avLst>
              <a:gd name="adj" fmla="val 1858"/>
            </a:avLst>
          </a:prstGeom>
          <a:effectLst>
            <a:outerShdw blurRad="50800" dist="50800" dir="5400000" algn="tl" rotWithShape="0">
              <a:srgbClr val="000000">
                <a:alpha val="43000"/>
              </a:srgbClr>
            </a:outerShdw>
          </a:effectLst>
        </p:spPr>
        <p:txBody>
          <a:bodyPr/>
          <a:lstStyle/>
          <a:p>
            <a:endParaRPr lang="en-GB"/>
          </a:p>
        </p:txBody>
      </p:sp>
      <p:sp>
        <p:nvSpPr>
          <p:cNvPr id="10" name="Picture Placeholder 4">
            <a:extLst>
              <a:ext uri="{FF2B5EF4-FFF2-40B4-BE49-F238E27FC236}">
                <a16:creationId xmlns:a16="http://schemas.microsoft.com/office/drawing/2014/main" id="{D0EEB0A6-B9DB-4B40-EE2A-A60190737E23}"/>
              </a:ext>
            </a:extLst>
          </p:cNvPr>
          <p:cNvSpPr txBox="1">
            <a:spLocks/>
          </p:cNvSpPr>
          <p:nvPr/>
        </p:nvSpPr>
        <p:spPr>
          <a:xfrm>
            <a:off x="402718" y="230237"/>
            <a:ext cx="5352040" cy="3699033"/>
          </a:xfrm>
          <a:prstGeom prst="roundRect">
            <a:avLst>
              <a:gd name="adj" fmla="val 1858"/>
            </a:avLst>
          </a:prstGeom>
          <a:effectLst>
            <a:outerShdw blurRad="50800" dist="50800" dir="5400000" algn="tl" rotWithShape="0">
              <a:srgbClr val="000000">
                <a:alpha val="43000"/>
              </a:srgbClr>
            </a:outerShdw>
          </a:effectLst>
        </p:spPr>
        <p:txBody>
          <a:bodyPr vert="horz" lIns="91440" tIns="45720" rIns="91440" bIns="45720" rtlCol="0" anchor="t">
            <a:normAutofit/>
          </a:bodyPr>
          <a:lstStyle/>
          <a:p>
            <a:endParaRPr lang="en-GB"/>
          </a:p>
        </p:txBody>
      </p:sp>
      <p:sp>
        <p:nvSpPr>
          <p:cNvPr id="11" name="Title 3">
            <a:extLst>
              <a:ext uri="{FF2B5EF4-FFF2-40B4-BE49-F238E27FC236}">
                <a16:creationId xmlns:a16="http://schemas.microsoft.com/office/drawing/2014/main" id="{E3035533-8C67-2A96-4DDC-BDD726A7BD44}"/>
              </a:ext>
            </a:extLst>
          </p:cNvPr>
          <p:cNvSpPr txBox="1">
            <a:spLocks/>
          </p:cNvSpPr>
          <p:nvPr/>
        </p:nvSpPr>
        <p:spPr>
          <a:xfrm>
            <a:off x="94850" y="4222470"/>
            <a:ext cx="9131611" cy="2113376"/>
          </a:xfrm>
          <a:prstGeom prst="rect">
            <a:avLst/>
          </a:prstGeom>
        </p:spPr>
        <p:txBody>
          <a:bodyPr vert="horz" lIns="91440" tIns="45720" rIns="91440" bIns="45720" rtlCol="0" anchor="t" anchorCtr="0">
            <a:noAutofit/>
          </a:bodyPr>
          <a:lstStyle>
            <a:lvl1pPr algn="l" defTabSz="685800" rtl="0" eaLnBrk="1" latinLnBrk="0" hangingPunct="1">
              <a:lnSpc>
                <a:spcPct val="90000"/>
              </a:lnSpc>
              <a:spcBef>
                <a:spcPct val="0"/>
              </a:spcBef>
              <a:buNone/>
              <a:defRPr lang="en-US" sz="3200" b="0" kern="1200" dirty="0">
                <a:solidFill>
                  <a:srgbClr val="3D3D3C"/>
                </a:solidFill>
                <a:latin typeface="Arial" panose="020B0604020202020204" pitchFamily="34" charset="0"/>
                <a:ea typeface="+mn-ea"/>
                <a:cs typeface="+mn-cs"/>
              </a:defRPr>
            </a:lvl1pPr>
          </a:lstStyle>
          <a:p>
            <a:endParaRPr lang="en-GB" sz="1800" dirty="0"/>
          </a:p>
        </p:txBody>
      </p:sp>
      <p:pic>
        <p:nvPicPr>
          <p:cNvPr id="4" name="Picture 3">
            <a:extLst>
              <a:ext uri="{FF2B5EF4-FFF2-40B4-BE49-F238E27FC236}">
                <a16:creationId xmlns:a16="http://schemas.microsoft.com/office/drawing/2014/main" id="{4C8FB125-6961-AD41-F0FA-6071D89A148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rot="5400000">
            <a:off x="70444" y="623745"/>
            <a:ext cx="2658188" cy="1993641"/>
          </a:xfrm>
          <a:prstGeom prst="rect">
            <a:avLst/>
          </a:prstGeom>
        </p:spPr>
      </p:pic>
      <p:sp>
        <p:nvSpPr>
          <p:cNvPr id="2" name="Title 1">
            <a:extLst>
              <a:ext uri="{FF2B5EF4-FFF2-40B4-BE49-F238E27FC236}">
                <a16:creationId xmlns:a16="http://schemas.microsoft.com/office/drawing/2014/main" id="{4C0D59EF-6249-6583-D936-D9FEF7709CCA}"/>
              </a:ext>
            </a:extLst>
          </p:cNvPr>
          <p:cNvSpPr>
            <a:spLocks noGrp="1" noChangeArrowheads="1"/>
          </p:cNvSpPr>
          <p:nvPr>
            <p:ph type="title"/>
          </p:nvPr>
        </p:nvSpPr>
        <p:spPr bwMode="auto">
          <a:xfrm>
            <a:off x="245991" y="3427208"/>
            <a:ext cx="8880614"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800" b="0" i="0" u="none" strike="noStrike" cap="none" normalizeH="0" baseline="0" dirty="0">
                <a:ln>
                  <a:noFill/>
                </a:ln>
                <a:solidFill>
                  <a:schemeClr val="bg1"/>
                </a:solidFill>
                <a:effectLst/>
                <a:latin typeface="Aptos" panose="020B0004020202020204" pitchFamily="34" charset="0"/>
                <a:ea typeface="Calibri" panose="020F0502020204030204" pitchFamily="34" charset="0"/>
                <a:cs typeface="Arial" panose="020B0604020202020204" pitchFamily="34" charset="0"/>
              </a:rPr>
              <a:t>Within EBA a number of our ministers and churches are actively involved in chaplaincy. We spoke with Cherie from Cambridgeshire and Liz from Suffolk.</a:t>
            </a:r>
            <a:br>
              <a:rPr kumimoji="0" lang="en-GB" altLang="en-US" sz="1800" b="0" i="0" u="none" strike="noStrike" cap="none" normalizeH="0" baseline="0" dirty="0">
                <a:ln>
                  <a:noFill/>
                </a:ln>
                <a:solidFill>
                  <a:schemeClr val="bg1"/>
                </a:solidFill>
                <a:effectLst/>
                <a:latin typeface="Aptos" panose="020B0004020202020204" pitchFamily="34" charset="0"/>
                <a:ea typeface="Calibri" panose="020F0502020204030204" pitchFamily="34" charset="0"/>
                <a:cs typeface="Arial" panose="020B0604020202020204" pitchFamily="34" charset="0"/>
              </a:rPr>
            </a:br>
            <a:r>
              <a:rPr kumimoji="0" lang="en-GB" altLang="en-US" sz="1800" b="0" i="0" u="none" strike="noStrike" cap="none" normalizeH="0" baseline="0" dirty="0">
                <a:ln>
                  <a:noFill/>
                </a:ln>
                <a:solidFill>
                  <a:schemeClr val="bg1"/>
                </a:solidFill>
                <a:effectLst/>
                <a:latin typeface="Aptos" panose="020B0004020202020204" pitchFamily="34" charset="0"/>
                <a:ea typeface="Calibri" panose="020F0502020204030204" pitchFamily="34" charset="0"/>
                <a:cs typeface="Arial" panose="020B0604020202020204" pitchFamily="34" charset="0"/>
              </a:rPr>
              <a:t>Cherie says Pastoral Support Work provides mentoring and pastoral support to students individually and in groups looking at resilience, self-esteem and relationships. The Spiritual Support Work includes Christian Union groups, lessons and assemblies. We also support staff, providing space for conversations, to reflect, as well as 1-2-1 support. </a:t>
            </a:r>
            <a:br>
              <a:rPr kumimoji="0" lang="en-GB" altLang="en-US" sz="1800" b="0" i="0" u="none" strike="noStrike" cap="none" normalizeH="0" baseline="0" dirty="0">
                <a:ln>
                  <a:noFill/>
                </a:ln>
                <a:solidFill>
                  <a:schemeClr val="bg1"/>
                </a:solidFill>
                <a:effectLst/>
                <a:latin typeface="Aptos" panose="020B0004020202020204" pitchFamily="34" charset="0"/>
                <a:ea typeface="Calibri" panose="020F0502020204030204" pitchFamily="34" charset="0"/>
                <a:cs typeface="Arial" panose="020B0604020202020204" pitchFamily="34" charset="0"/>
              </a:rPr>
            </a:br>
            <a:r>
              <a:rPr kumimoji="0" lang="en-GB" altLang="en-US" sz="1800" b="0" i="0" u="none" strike="noStrike" cap="none" normalizeH="0" baseline="0" dirty="0">
                <a:ln>
                  <a:noFill/>
                </a:ln>
                <a:solidFill>
                  <a:schemeClr val="bg1"/>
                </a:solidFill>
                <a:effectLst/>
                <a:latin typeface="Aptos" panose="020B0004020202020204" pitchFamily="34" charset="0"/>
                <a:ea typeface="Calibri" panose="020F0502020204030204" pitchFamily="34" charset="0"/>
                <a:cs typeface="Arial" panose="020B0604020202020204" pitchFamily="34" charset="0"/>
              </a:rPr>
              <a:t>Liz focuses her time on being "present and available" to whoever needs a helping hand or a kind word.  Schools can be very busy and pressured environments, so noticing that a staff member has a lot going on, seeing them and giving them space is appreciated  We can be a calm, silently praying presence when a student is overwhelmed.  </a:t>
            </a:r>
            <a:br>
              <a:rPr kumimoji="0" lang="en-GB" altLang="en-US" sz="1800" b="0" i="0" u="none" strike="noStrike" cap="none" normalizeH="0" baseline="0" dirty="0">
                <a:ln>
                  <a:noFill/>
                </a:ln>
                <a:solidFill>
                  <a:schemeClr val="bg1"/>
                </a:solidFill>
                <a:effectLst/>
                <a:latin typeface="Aptos" panose="020B0004020202020204" pitchFamily="34" charset="0"/>
                <a:ea typeface="Calibri" panose="020F0502020204030204" pitchFamily="34" charset="0"/>
                <a:cs typeface="Arial" panose="020B0604020202020204" pitchFamily="34" charset="0"/>
              </a:rPr>
            </a:br>
            <a:endParaRPr kumimoji="0" lang="en-GB" altLang="en-US" sz="1800" b="0" i="0" u="none" strike="noStrike" cap="none" normalizeH="0" baseline="0" dirty="0">
              <a:ln>
                <a:noFill/>
              </a:ln>
              <a:solidFill>
                <a:schemeClr val="bg1"/>
              </a:solidFill>
              <a:effectLst/>
              <a:latin typeface="Aptos" panose="020B00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759383840"/>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1BE1D5-333B-7A21-34ED-8B33A301589B}"/>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FB02FCEB-75A2-4493-D4FB-D06E0E14658F}"/>
              </a:ext>
            </a:extLst>
          </p:cNvPr>
          <p:cNvSpPr>
            <a:spLocks noGrp="1"/>
          </p:cNvSpPr>
          <p:nvPr>
            <p:ph type="subTitle" idx="1"/>
          </p:nvPr>
        </p:nvSpPr>
        <p:spPr>
          <a:xfrm>
            <a:off x="263385" y="3030254"/>
            <a:ext cx="8845825" cy="377265"/>
          </a:xfrm>
        </p:spPr>
        <p:txBody>
          <a:bodyPr>
            <a:normAutofit fontScale="92500" lnSpcReduction="10000"/>
          </a:bodyPr>
          <a:lstStyle/>
          <a:p>
            <a:r>
              <a:rPr lang="en-GB" dirty="0">
                <a:solidFill>
                  <a:schemeClr val="bg1"/>
                </a:solidFill>
              </a:rPr>
              <a:t>Prayer Focus: Chaplaincy in Education</a:t>
            </a:r>
          </a:p>
        </p:txBody>
      </p:sp>
      <p:sp>
        <p:nvSpPr>
          <p:cNvPr id="7" name="Picture Placeholder 1">
            <a:extLst>
              <a:ext uri="{FF2B5EF4-FFF2-40B4-BE49-F238E27FC236}">
                <a16:creationId xmlns:a16="http://schemas.microsoft.com/office/drawing/2014/main" id="{1D48C7D0-BB57-1D37-F535-568DE4200F15}"/>
              </a:ext>
            </a:extLst>
          </p:cNvPr>
          <p:cNvSpPr txBox="1">
            <a:spLocks/>
          </p:cNvSpPr>
          <p:nvPr/>
        </p:nvSpPr>
        <p:spPr>
          <a:xfrm>
            <a:off x="631318" y="256740"/>
            <a:ext cx="5352040" cy="3699033"/>
          </a:xfrm>
          <a:prstGeom prst="roundRect">
            <a:avLst>
              <a:gd name="adj" fmla="val 1858"/>
            </a:avLst>
          </a:prstGeom>
          <a:effectLst>
            <a:outerShdw blurRad="50800" dist="50800" dir="5400000" algn="tl" rotWithShape="0">
              <a:srgbClr val="000000">
                <a:alpha val="43000"/>
              </a:srgbClr>
            </a:outerShdw>
          </a:effectLst>
        </p:spPr>
        <p:txBody>
          <a:bodyPr/>
          <a:lstStyle/>
          <a:p>
            <a:endParaRPr lang="en-GB"/>
          </a:p>
        </p:txBody>
      </p:sp>
      <p:sp>
        <p:nvSpPr>
          <p:cNvPr id="8" name="Picture Placeholder 1">
            <a:extLst>
              <a:ext uri="{FF2B5EF4-FFF2-40B4-BE49-F238E27FC236}">
                <a16:creationId xmlns:a16="http://schemas.microsoft.com/office/drawing/2014/main" id="{29C5E8AF-38DF-D66F-C6A2-D83FA54ABA64}"/>
              </a:ext>
            </a:extLst>
          </p:cNvPr>
          <p:cNvSpPr txBox="1">
            <a:spLocks/>
          </p:cNvSpPr>
          <p:nvPr/>
        </p:nvSpPr>
        <p:spPr>
          <a:xfrm>
            <a:off x="263386" y="344558"/>
            <a:ext cx="5643772" cy="3383606"/>
          </a:xfrm>
          <a:prstGeom prst="roundRect">
            <a:avLst>
              <a:gd name="adj" fmla="val 1858"/>
            </a:avLst>
          </a:prstGeom>
          <a:effectLst>
            <a:outerShdw blurRad="50800" dist="50800" dir="5400000" algn="tl" rotWithShape="0">
              <a:srgbClr val="000000">
                <a:alpha val="43000"/>
              </a:srgbClr>
            </a:outerShdw>
          </a:effectLst>
        </p:spPr>
        <p:txBody>
          <a:bodyPr/>
          <a:lstStyle/>
          <a:p>
            <a:endParaRPr lang="en-GB"/>
          </a:p>
        </p:txBody>
      </p:sp>
      <p:sp>
        <p:nvSpPr>
          <p:cNvPr id="10" name="Picture Placeholder 4">
            <a:extLst>
              <a:ext uri="{FF2B5EF4-FFF2-40B4-BE49-F238E27FC236}">
                <a16:creationId xmlns:a16="http://schemas.microsoft.com/office/drawing/2014/main" id="{D0EEB0A6-B9DB-4B40-EE2A-A60190737E23}"/>
              </a:ext>
            </a:extLst>
          </p:cNvPr>
          <p:cNvSpPr txBox="1">
            <a:spLocks/>
          </p:cNvSpPr>
          <p:nvPr/>
        </p:nvSpPr>
        <p:spPr>
          <a:xfrm>
            <a:off x="402718" y="230237"/>
            <a:ext cx="5352040" cy="3699033"/>
          </a:xfrm>
          <a:prstGeom prst="roundRect">
            <a:avLst>
              <a:gd name="adj" fmla="val 1858"/>
            </a:avLst>
          </a:prstGeom>
          <a:effectLst>
            <a:outerShdw blurRad="50800" dist="50800" dir="5400000" algn="tl" rotWithShape="0">
              <a:srgbClr val="000000">
                <a:alpha val="43000"/>
              </a:srgbClr>
            </a:outerShdw>
          </a:effectLst>
        </p:spPr>
        <p:txBody>
          <a:bodyPr vert="horz" lIns="91440" tIns="45720" rIns="91440" bIns="45720" rtlCol="0" anchor="t">
            <a:normAutofit/>
          </a:bodyPr>
          <a:lstStyle/>
          <a:p>
            <a:endParaRPr lang="en-GB"/>
          </a:p>
        </p:txBody>
      </p:sp>
      <p:sp>
        <p:nvSpPr>
          <p:cNvPr id="11" name="Title 3">
            <a:extLst>
              <a:ext uri="{FF2B5EF4-FFF2-40B4-BE49-F238E27FC236}">
                <a16:creationId xmlns:a16="http://schemas.microsoft.com/office/drawing/2014/main" id="{E3035533-8C67-2A96-4DDC-BDD726A7BD44}"/>
              </a:ext>
            </a:extLst>
          </p:cNvPr>
          <p:cNvSpPr txBox="1">
            <a:spLocks/>
          </p:cNvSpPr>
          <p:nvPr/>
        </p:nvSpPr>
        <p:spPr>
          <a:xfrm>
            <a:off x="94850" y="4222470"/>
            <a:ext cx="9131611" cy="2113376"/>
          </a:xfrm>
          <a:prstGeom prst="rect">
            <a:avLst/>
          </a:prstGeom>
        </p:spPr>
        <p:txBody>
          <a:bodyPr vert="horz" lIns="91440" tIns="45720" rIns="91440" bIns="45720" rtlCol="0" anchor="t" anchorCtr="0">
            <a:noAutofit/>
          </a:bodyPr>
          <a:lstStyle>
            <a:lvl1pPr algn="l" defTabSz="685800" rtl="0" eaLnBrk="1" latinLnBrk="0" hangingPunct="1">
              <a:lnSpc>
                <a:spcPct val="90000"/>
              </a:lnSpc>
              <a:spcBef>
                <a:spcPct val="0"/>
              </a:spcBef>
              <a:buNone/>
              <a:defRPr lang="en-US" sz="3200" b="0" kern="1200" dirty="0">
                <a:solidFill>
                  <a:srgbClr val="3D3D3C"/>
                </a:solidFill>
                <a:latin typeface="Arial" panose="020B0604020202020204" pitchFamily="34" charset="0"/>
                <a:ea typeface="+mn-ea"/>
                <a:cs typeface="+mn-cs"/>
              </a:defRPr>
            </a:lvl1pPr>
          </a:lstStyle>
          <a:p>
            <a:endParaRPr lang="en-GB" sz="1800" dirty="0"/>
          </a:p>
        </p:txBody>
      </p:sp>
      <p:pic>
        <p:nvPicPr>
          <p:cNvPr id="4" name="Picture 3">
            <a:extLst>
              <a:ext uri="{FF2B5EF4-FFF2-40B4-BE49-F238E27FC236}">
                <a16:creationId xmlns:a16="http://schemas.microsoft.com/office/drawing/2014/main" id="{683B7889-2FB3-A732-0893-9F3B1723BF3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02718" y="359629"/>
            <a:ext cx="1848348" cy="2464465"/>
          </a:xfrm>
          <a:prstGeom prst="rect">
            <a:avLst/>
          </a:prstGeom>
        </p:spPr>
      </p:pic>
      <p:sp>
        <p:nvSpPr>
          <p:cNvPr id="2" name="Title 1">
            <a:extLst>
              <a:ext uri="{FF2B5EF4-FFF2-40B4-BE49-F238E27FC236}">
                <a16:creationId xmlns:a16="http://schemas.microsoft.com/office/drawing/2014/main" id="{55537F5B-9222-D443-7268-56A8A013F002}"/>
              </a:ext>
            </a:extLst>
          </p:cNvPr>
          <p:cNvSpPr>
            <a:spLocks noGrp="1" noChangeArrowheads="1"/>
          </p:cNvSpPr>
          <p:nvPr>
            <p:ph type="title"/>
          </p:nvPr>
        </p:nvSpPr>
        <p:spPr bwMode="auto">
          <a:xfrm>
            <a:off x="298175" y="3336196"/>
            <a:ext cx="8845825" cy="3045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nSpc>
                <a:spcPct val="107000"/>
              </a:lnSpc>
              <a:spcAft>
                <a:spcPts val="800"/>
              </a:spcAft>
            </a:pPr>
            <a:r>
              <a:rPr lang="en-GB"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We meet with individual students to help them process anxiety, stress, friendship issues, family breakdown or bereavement.  We run assemblies, after-school clubs and an annual interactive prayer-space - relying on support of many churches for volunteers.  We make tea, laugh in staff rooms and corridors, return lost PE kits, are an "extra body" on school trips, support a class who've lost one of their own to cancer and meet with those who say "I think I heard God speak to me" and "I want to become a Christian”</a:t>
            </a:r>
            <a:br>
              <a:rPr lang="en-GB"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br>
            <a:r>
              <a:rPr lang="en-GB"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Please pray for God’s blessing on both Cherie and Liz and others serving in this way</a:t>
            </a:r>
            <a:br>
              <a:rPr lang="en-GB"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br>
            <a:r>
              <a:rPr lang="en-GB"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Please pray for all the staff, students, and student support teams in local schools</a:t>
            </a:r>
            <a:br>
              <a:rPr lang="en-GB"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br>
            <a:r>
              <a:rPr lang="en-GB"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Please pray for the young people who are curious about faith and God - that they would find good, healthy places to learn more about Jesus.</a:t>
            </a:r>
          </a:p>
        </p:txBody>
      </p:sp>
    </p:spTree>
    <p:extLst>
      <p:ext uri="{BB962C8B-B14F-4D97-AF65-F5344CB8AC3E}">
        <p14:creationId xmlns:p14="http://schemas.microsoft.com/office/powerpoint/2010/main" val="3529937835"/>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
</file>

<file path=ppt/theme/theme1.xml><?xml version="1.0" encoding="utf-8"?>
<a:theme xmlns:a="http://schemas.openxmlformats.org/drawingml/2006/main" name="EBA Prayer Focus Slides Arial Templat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EBA Bariol">
      <a:majorFont>
        <a:latin typeface="Bariol"/>
        <a:ea typeface=""/>
        <a:cs typeface=""/>
      </a:majorFont>
      <a:minorFont>
        <a:latin typeface="Bariol"/>
        <a:ea typeface=""/>
        <a:cs typeface=""/>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EBA Prayer Focus Slides Arial Template</Template>
  <TotalTime>26</TotalTime>
  <Words>335</Words>
  <Application>Microsoft Macintosh PowerPoint</Application>
  <PresentationFormat>On-screen Show (4:3)</PresentationFormat>
  <Paragraphs>6</Paragraphs>
  <Slides>2</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Aptos</vt:lpstr>
      <vt:lpstr>Arial</vt:lpstr>
      <vt:lpstr>Calibri</vt:lpstr>
      <vt:lpstr>EBA Prayer Focus Slides Arial Template</vt:lpstr>
      <vt:lpstr>Within EBA a number of our ministers and churches are actively involved in chaplaincy. We spoke with Cherie from Cambridgeshire and Liz from Suffolk. Cherie says Pastoral Support Work provides mentoring and pastoral support to students individually and in groups looking at resilience, self-esteem and relationships. The Spiritual Support Work includes Christian Union groups, lessons and assemblies. We also support staff, providing space for conversations, to reflect, as well as 1-2-1 support.  Liz focuses her time on being "present and available" to whoever needs a helping hand or a kind word.  Schools can be very busy and pressured environments, so noticing that a staff member has a lot going on, seeing them and giving them space is appreciated  We can be a calm, silently praying presence when a student is overwhelmed.   </vt:lpstr>
      <vt:lpstr>We meet with individual students to help them process anxiety, stress, friendship issues, family breakdown or bereavement.  We run assemblies, after-school clubs and an annual interactive prayer-space - relying on support of many churches for volunteers.  We make tea, laugh in staff rooms and corridors, return lost PE kits, are an "extra body" on school trips, support a class who've lost one of their own to cancer and meet with those who say "I think I heard God speak to me" and "I want to become a Christian” • Please pray for God’s blessing on both Cherie and Liz and others serving in this way • Please pray for all the staff, students, and student support teams in local schools • Please pray for the young people who are curious about faith and God - that they would find good, healthy places to learn more about Jesus.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Elmswell Baptist Church is a small congregation of mainly retired people situated in an expanding village in central Suffolk. The lay pastor is Stephen Spurgeon.</dc:title>
  <dc:creator>andrew</dc:creator>
  <cp:lastModifiedBy>Eleanor Kelsey</cp:lastModifiedBy>
  <cp:revision>227</cp:revision>
  <cp:lastPrinted>2017-08-23T11:19:32Z</cp:lastPrinted>
  <dcterms:created xsi:type="dcterms:W3CDTF">2017-09-14T21:39:22Z</dcterms:created>
  <dcterms:modified xsi:type="dcterms:W3CDTF">2026-03-01T11:33:21Z</dcterms:modified>
</cp:coreProperties>
</file>