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76" y="-7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2/22/26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2/22/26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2/22/26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2/22/26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2/22/26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2/22/26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2/22/26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2/22/26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2/22/26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2/22/26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2/22/26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Swaffham Baptist Church, West Norfolk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/>
        </p:blipFill>
        <p:spPr>
          <a:xfrm>
            <a:off x="402718" y="232747"/>
            <a:ext cx="4107736" cy="212927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314319" y="2759385"/>
            <a:ext cx="8536906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Swaffham is a growing market town. In the heart of the town is the Baptist Church, with a fellowship of around 30. The leadership team consists of Barry, Tim, Chris and Barb (Deacons), Jo (Secretary) and Simon (Moderator).  The church is currently going through a period of increasing stability, with new members of the congregation brining new skills and gifts. 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93" y="1975566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Swaffham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7" y="2289128"/>
            <a:ext cx="8417125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church runs a Craft Group for outreach into the community, and a Prayer and Soup Meeting. In addition to their traditional Sunday services they have a monthly Café service. A Bible study group meets bi-weekly.  </a:t>
            </a: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pray for: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Continued stability and growth as new members of the church settle into the fellowship and share their gifts.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number of the church family who are currently facing challenges.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Continued positive response to outreach events as the fellowship seek to the bless their local community, particularly the weekly market traders.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216912"/>
            <a:ext cx="1685246" cy="16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17</TotalTime>
  <Words>202</Words>
  <Application>Microsoft Macintosh PowerPoint</Application>
  <PresentationFormat>On-screen Show (16:9)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The church runs a Craft Group for outreach into the community, and a Prayer and Soup Meeting. In addition to their traditional Sunday services they have a monthly Café service. A Bible study group meets bi-weekly.  Please pray for: • Continued stability and growth as new members of the church settle into the fellowship and share their gifts. • A number of the church family who are currently facing challenges. • Continued positive response to outreach events as the fellowship seek to the bless their local community, particularly the weekly market traders.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265</cp:revision>
  <cp:lastPrinted>2017-08-23T11:19:32Z</cp:lastPrinted>
  <dcterms:created xsi:type="dcterms:W3CDTF">2017-09-11T20:05:50Z</dcterms:created>
  <dcterms:modified xsi:type="dcterms:W3CDTF">2026-02-22T11:39:48Z</dcterms:modified>
</cp:coreProperties>
</file>