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484" r:id="rId2"/>
    <p:sldId id="483" r:id="rId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C38BA-2B0C-4738-8F2B-CC2006DC9A30}" v="24" dt="2024-08-12T21:20:32.577"/>
    <p1510:client id="{D726A6AD-CE51-4C92-9729-5FBAA93E53F0}" v="2" dt="2024-08-12T10:13:18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 showGuides="1">
      <p:cViewPr varScale="1">
        <p:scale>
          <a:sx n="110" d="100"/>
          <a:sy n="110" d="100"/>
        </p:scale>
        <p:origin x="12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notesViewPr>
    <p:cSldViewPr snapToGrid="0">
      <p:cViewPr varScale="1">
        <p:scale>
          <a:sx n="80" d="100"/>
          <a:sy n="80" d="100"/>
        </p:scale>
        <p:origin x="-3906" y="-84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de" userId="c87f5fd422b648eb" providerId="LiveId" clId="{24AC38BA-2B0C-4738-8F2B-CC2006DC9A30}"/>
    <pc:docChg chg="custSel addSld delSld modSld sldOrd">
      <pc:chgData name="Andrew Wade" userId="c87f5fd422b648eb" providerId="LiveId" clId="{24AC38BA-2B0C-4738-8F2B-CC2006DC9A30}" dt="2024-08-12T21:20:32.577" v="74" actId="14100"/>
      <pc:docMkLst>
        <pc:docMk/>
      </pc:docMkLst>
      <pc:sldChg chg="addSp delSp modSp mod ord">
        <pc:chgData name="Andrew Wade" userId="c87f5fd422b648eb" providerId="LiveId" clId="{24AC38BA-2B0C-4738-8F2B-CC2006DC9A30}" dt="2024-08-12T21:20:32.577" v="74" actId="14100"/>
        <pc:sldMkLst>
          <pc:docMk/>
          <pc:sldMk cId="3529937835" sldId="483"/>
        </pc:sldMkLst>
        <pc:spChg chg="add mod">
          <ac:chgData name="Andrew Wade" userId="c87f5fd422b648eb" providerId="LiveId" clId="{24AC38BA-2B0C-4738-8F2B-CC2006DC9A30}" dt="2024-08-12T21:20:32.577" v="74" actId="14100"/>
          <ac:spMkLst>
            <pc:docMk/>
            <pc:sldMk cId="3529937835" sldId="483"/>
            <ac:spMk id="2" creationId="{55537F5B-9222-D443-7268-56A8A013F002}"/>
          </ac:spMkLst>
        </pc:spChg>
        <pc:spChg chg="mod">
          <ac:chgData name="Andrew Wade" userId="c87f5fd422b648eb" providerId="LiveId" clId="{24AC38BA-2B0C-4738-8F2B-CC2006DC9A30}" dt="2024-08-12T17:57:45.659" v="18" actId="6549"/>
          <ac:spMkLst>
            <pc:docMk/>
            <pc:sldMk cId="3529937835" sldId="483"/>
            <ac:spMk id="3" creationId="{FB02FCEB-75A2-4493-D4FB-D06E0E14658F}"/>
          </ac:spMkLst>
        </pc:spChg>
        <pc:spChg chg="del mod">
          <ac:chgData name="Andrew Wade" userId="c87f5fd422b648eb" providerId="LiveId" clId="{24AC38BA-2B0C-4738-8F2B-CC2006DC9A30}" dt="2024-08-12T21:13:45.457" v="65"/>
          <ac:spMkLst>
            <pc:docMk/>
            <pc:sldMk cId="3529937835" sldId="483"/>
            <ac:spMk id="12" creationId="{C9B07F2D-2683-032D-DBE6-30D490DB364D}"/>
          </ac:spMkLst>
        </pc:spChg>
        <pc:picChg chg="add mod">
          <ac:chgData name="Andrew Wade" userId="c87f5fd422b648eb" providerId="LiveId" clId="{24AC38BA-2B0C-4738-8F2B-CC2006DC9A30}" dt="2024-08-12T17:58:51.105" v="34" actId="1076"/>
          <ac:picMkLst>
            <pc:docMk/>
            <pc:sldMk cId="3529937835" sldId="483"/>
            <ac:picMk id="4" creationId="{683B7889-2FB3-A732-0893-9F3B1723BF34}"/>
          </ac:picMkLst>
        </pc:picChg>
        <pc:picChg chg="del">
          <ac:chgData name="Andrew Wade" userId="c87f5fd422b648eb" providerId="LiveId" clId="{24AC38BA-2B0C-4738-8F2B-CC2006DC9A30}" dt="2024-08-12T17:57:35.129" v="0" actId="21"/>
          <ac:picMkLst>
            <pc:docMk/>
            <pc:sldMk cId="3529937835" sldId="483"/>
            <ac:picMk id="5" creationId="{BB2FED88-6032-0041-B0B3-B44DAFDEBA9C}"/>
          </ac:picMkLst>
        </pc:picChg>
      </pc:sldChg>
      <pc:sldChg chg="del">
        <pc:chgData name="Andrew Wade" userId="c87f5fd422b648eb" providerId="LiveId" clId="{24AC38BA-2B0C-4738-8F2B-CC2006DC9A30}" dt="2024-08-12T17:57:56.026" v="20" actId="2696"/>
        <pc:sldMkLst>
          <pc:docMk/>
          <pc:sldMk cId="1372343086" sldId="484"/>
        </pc:sldMkLst>
      </pc:sldChg>
      <pc:sldChg chg="addSp delSp modSp add mod">
        <pc:chgData name="Andrew Wade" userId="c87f5fd422b648eb" providerId="LiveId" clId="{24AC38BA-2B0C-4738-8F2B-CC2006DC9A30}" dt="2024-08-12T21:20:17.268" v="73" actId="1076"/>
        <pc:sldMkLst>
          <pc:docMk/>
          <pc:sldMk cId="3759383840" sldId="484"/>
        </pc:sldMkLst>
        <pc:spChg chg="add mod">
          <ac:chgData name="Andrew Wade" userId="c87f5fd422b648eb" providerId="LiveId" clId="{24AC38BA-2B0C-4738-8F2B-CC2006DC9A30}" dt="2024-08-12T21:13:18.964" v="64" actId="6549"/>
          <ac:spMkLst>
            <pc:docMk/>
            <pc:sldMk cId="3759383840" sldId="484"/>
            <ac:spMk id="2" creationId="{4C0D59EF-6249-6583-D936-D9FEF7709CCA}"/>
          </ac:spMkLst>
        </pc:spChg>
        <pc:spChg chg="mod">
          <ac:chgData name="Andrew Wade" userId="c87f5fd422b648eb" providerId="LiveId" clId="{24AC38BA-2B0C-4738-8F2B-CC2006DC9A30}" dt="2024-08-12T21:20:17.268" v="73" actId="1076"/>
          <ac:spMkLst>
            <pc:docMk/>
            <pc:sldMk cId="3759383840" sldId="484"/>
            <ac:spMk id="3" creationId="{FB02FCEB-75A2-4493-D4FB-D06E0E14658F}"/>
          </ac:spMkLst>
        </pc:spChg>
        <pc:spChg chg="add del mod">
          <ac:chgData name="Andrew Wade" userId="c87f5fd422b648eb" providerId="LiveId" clId="{24AC38BA-2B0C-4738-8F2B-CC2006DC9A30}" dt="2024-08-12T17:59:44.536" v="36" actId="478"/>
          <ac:spMkLst>
            <pc:docMk/>
            <pc:sldMk cId="3759383840" sldId="484"/>
            <ac:spMk id="5" creationId="{8A31759C-45B8-FE17-BA9E-655255EE9345}"/>
          </ac:spMkLst>
        </pc:spChg>
        <pc:spChg chg="add del mod">
          <ac:chgData name="Andrew Wade" userId="c87f5fd422b648eb" providerId="LiveId" clId="{24AC38BA-2B0C-4738-8F2B-CC2006DC9A30}" dt="2024-08-12T21:08:17.360" v="38"/>
          <ac:spMkLst>
            <pc:docMk/>
            <pc:sldMk cId="3759383840" sldId="484"/>
            <ac:spMk id="6" creationId="{70B38260-8906-D2E1-CCC4-6F60FA323104}"/>
          </ac:spMkLst>
        </pc:spChg>
        <pc:spChg chg="del">
          <ac:chgData name="Andrew Wade" userId="c87f5fd422b648eb" providerId="LiveId" clId="{24AC38BA-2B0C-4738-8F2B-CC2006DC9A30}" dt="2024-08-12T17:59:34.663" v="35"/>
          <ac:spMkLst>
            <pc:docMk/>
            <pc:sldMk cId="3759383840" sldId="484"/>
            <ac:spMk id="12" creationId="{C9B07F2D-2683-032D-DBE6-30D490DB364D}"/>
          </ac:spMkLst>
        </pc:spChg>
        <pc:picChg chg="add mod">
          <ac:chgData name="Andrew Wade" userId="c87f5fd422b648eb" providerId="LiveId" clId="{24AC38BA-2B0C-4738-8F2B-CC2006DC9A30}" dt="2024-08-12T17:58:31.875" v="27" actId="1076"/>
          <ac:picMkLst>
            <pc:docMk/>
            <pc:sldMk cId="3759383840" sldId="484"/>
            <ac:picMk id="4" creationId="{4C8FB125-6961-AD41-F0FA-6071D89A14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FAF11-B041-491D-84A9-C4F76C3968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8E343-5F82-4641-9F1D-769DED5A5A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2355D3-2135-4A74-8075-BC6DF9B460BF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15CB9-BE82-488B-A815-B01D14451D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2CF3-5E8F-4357-8E25-FC1763BD3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0B93C27-3F91-4430-B94C-DDC1BAA03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4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C5EC86-FAC9-410C-9BDE-956EA9C802BC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247E48A-B93D-4429-9AAD-6D160EA7D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3D5F8-95C3-8B4E-D65D-B197AAA95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54FA0-355A-616E-342E-808E78684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EEF90-3AC6-7A16-588A-3EF6B9185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366CF-EF62-D91F-5440-1F8B460EB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3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3D5F8-95C3-8B4E-D65D-B197AAA95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54FA0-355A-616E-342E-808E78684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3EEF90-3AC6-7A16-588A-3EF6B9185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366CF-EF62-D91F-5440-1F8B460EB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7E48A-B93D-4429-9AAD-6D160EA7DBA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1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687" y="4464028"/>
            <a:ext cx="8348869" cy="1194650"/>
          </a:xfrm>
        </p:spPr>
        <p:txBody>
          <a:bodyPr wrap="none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0" kern="1200" dirty="0">
                <a:solidFill>
                  <a:srgbClr val="3D3D3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686" y="3829878"/>
            <a:ext cx="8348869" cy="618523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664F0-4563-4CBA-A6FA-DD2AEB7A5845}" type="datetime1">
              <a:rPr lang="en-US" smtClean="0"/>
              <a:t>2/22/26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6" y="5373216"/>
            <a:ext cx="239943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6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274638"/>
            <a:ext cx="8418443" cy="5818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2/22/26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5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1455256"/>
            <a:ext cx="8418443" cy="674031"/>
          </a:xfrm>
        </p:spPr>
        <p:txBody>
          <a:bodyPr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E42A-0676-4517-9366-E955CB8CEB0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2/22/26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873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7FE0-638E-4F96-981B-CE47DB4E626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ngs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01048"/>
            <a:ext cx="9144000" cy="556952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6" y="516831"/>
            <a:ext cx="8348869" cy="674031"/>
          </a:xfrm>
        </p:spPr>
        <p:txBody>
          <a:bodyPr anchor="t" anchorCtr="0">
            <a:spAutoFit/>
          </a:bodyPr>
          <a:lstStyle>
            <a:lvl1pPr algn="ctr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Bas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34279" y="437315"/>
            <a:ext cx="7275443" cy="5724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4200" dirty="0">
              <a:solidFill>
                <a:srgbClr val="3D3D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17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72" y="2059037"/>
            <a:ext cx="6188256" cy="27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3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72" y="1373246"/>
            <a:ext cx="6188256" cy="2739926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112565"/>
            <a:ext cx="9144000" cy="745435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7994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176" y="216041"/>
            <a:ext cx="6219408" cy="1325563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45" y="1646723"/>
            <a:ext cx="835369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37A1B-CBE0-46EA-A71E-8E715F7007B1}" type="datetime1">
              <a:rPr lang="en-US" smtClean="0"/>
              <a:t>2/22/26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D194DFD-B235-4DCD-A12E-3D2FCC86B21A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707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7687" y="4464027"/>
            <a:ext cx="8348870" cy="1223597"/>
          </a:xfrm>
        </p:spPr>
        <p:txBody>
          <a:bodyPr wrap="none" anchor="t">
            <a:normAutofit/>
          </a:bodyPr>
          <a:lstStyle>
            <a:lvl1pPr algn="l">
              <a:defRPr sz="4200" b="0" spc="-225">
                <a:solidFill>
                  <a:srgbClr val="3D3D3C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7687" y="3829878"/>
            <a:ext cx="8348870" cy="6327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2092E-3F2F-44A3-A6A9-A1C0D15FA81F}" type="datetime1">
              <a:rPr lang="en-US" smtClean="0"/>
              <a:t>2/22/26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8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15" y="245858"/>
            <a:ext cx="621940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745" y="1825625"/>
            <a:ext cx="41285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795" y="1825625"/>
            <a:ext cx="413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5D60A-0BB5-41B8-9502-D2606D9A91BE}" type="datetime1">
              <a:rPr lang="en-US" smtClean="0"/>
              <a:t>2/22/26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1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245858"/>
            <a:ext cx="626165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3" y="1561895"/>
            <a:ext cx="404792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3D3D3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683" y="2385807"/>
            <a:ext cx="40479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0185" y="1561895"/>
            <a:ext cx="4056250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1">
                <a:solidFill>
                  <a:srgbClr val="3D3D3C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0185" y="2385807"/>
            <a:ext cx="405625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02332-ED9C-4E44-8BDC-FDC2196864A7}" type="datetime1">
              <a:rPr lang="en-US" smtClean="0"/>
              <a:t>2/22/26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7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748" y="516831"/>
            <a:ext cx="6221895" cy="785195"/>
          </a:xfrm>
        </p:spPr>
        <p:txBody>
          <a:bodyPr anchor="t" anchorCtr="0">
            <a:normAutofit/>
          </a:bodyPr>
          <a:lstStyle>
            <a:lvl1pPr algn="l">
              <a:defRPr lang="en-US" sz="4200" b="0" kern="1200" dirty="0" smtClean="0">
                <a:ln w="6350">
                  <a:noFill/>
                </a:ln>
                <a:solidFill>
                  <a:srgbClr val="3D3D3C"/>
                </a:solidFill>
                <a:effectLst>
                  <a:glow>
                    <a:schemeClr val="bg1"/>
                  </a:glo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EC06F-19BF-4C31-8E25-977409355A5E}" type="datetime1">
              <a:rPr lang="en-US" smtClean="0"/>
              <a:t>2/22/26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AD27F-BFEF-4636-92C8-76AE31339A19}" type="datetime1">
              <a:rPr lang="en-US" smtClean="0"/>
              <a:t>2/22/26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C2D040-2D5F-40EB-B6C8-5D6F836E7514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73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02718" y="310329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 from Prayer Focus church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443" y="3790122"/>
            <a:ext cx="8348870" cy="63279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rgbClr val="3D3D3C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Prayer Focus: Click to edit name of church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56591" y="4432854"/>
            <a:ext cx="8219661" cy="1769163"/>
          </a:xfrm>
        </p:spPr>
        <p:txBody>
          <a:bodyPr anchor="t" anchorCtr="0">
            <a:noAutofit/>
          </a:bodyPr>
          <a:lstStyle>
            <a:lvl1pPr algn="l"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prayer point(s)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87506"/>
            <a:ext cx="9144000" cy="5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7810" y="216041"/>
            <a:ext cx="630140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rgbClr val="3D3D3C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D95A0-587E-44C4-8551-E475C85EC0D1}" type="datetime1">
              <a:rPr lang="en-US" smtClean="0"/>
              <a:t>2/22/26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01048"/>
            <a:ext cx="9144000" cy="556952"/>
          </a:xfrm>
          <a:prstGeom prst="rect">
            <a:avLst/>
          </a:prstGeom>
          <a:solidFill>
            <a:srgbClr val="3D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15" y="245858"/>
            <a:ext cx="62194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684" y="1646723"/>
            <a:ext cx="83536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11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DD79EEF-EDA5-4B0F-95F6-036D878614DA}" type="datetime1">
              <a:rPr lang="en-US" smtClean="0"/>
              <a:pPr/>
              <a:t>2/22/26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897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469DAC7-2BB9-4049-AE2F-D750F07B8F8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77" y="197376"/>
            <a:ext cx="2023497" cy="8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90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709" r:id="rId8"/>
    <p:sldLayoutId id="2147483699" r:id="rId9"/>
    <p:sldLayoutId id="2147483702" r:id="rId10"/>
    <p:sldLayoutId id="2147483703" r:id="rId11"/>
    <p:sldLayoutId id="2147483708" r:id="rId12"/>
    <p:sldLayoutId id="2147483707" r:id="rId13"/>
    <p:sldLayoutId id="2147483706" r:id="rId14"/>
    <p:sldLayoutId id="2147483704" r:id="rId15"/>
    <p:sldLayoutId id="214748370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200" b="0" kern="1200">
          <a:solidFill>
            <a:srgbClr val="3D3D3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3D3D3C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E1D5-333B-7A21-34ED-8B33A301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02FCEB-75A2-4493-D4FB-D06E0E146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780" y="3096259"/>
            <a:ext cx="8845825" cy="37726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Prayer Focus: Swaffham Baptist Church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1D48C7D0-BB57-1D37-F535-568DE4200F15}"/>
              </a:ext>
            </a:extLst>
          </p:cNvPr>
          <p:cNvSpPr txBox="1">
            <a:spLocks/>
          </p:cNvSpPr>
          <p:nvPr/>
        </p:nvSpPr>
        <p:spPr>
          <a:xfrm>
            <a:off x="631318" y="256740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9C5E8AF-38DF-D66F-C6A2-D83FA54ABA64}"/>
              </a:ext>
            </a:extLst>
          </p:cNvPr>
          <p:cNvSpPr txBox="1">
            <a:spLocks/>
          </p:cNvSpPr>
          <p:nvPr/>
        </p:nvSpPr>
        <p:spPr>
          <a:xfrm>
            <a:off x="263386" y="344558"/>
            <a:ext cx="5643772" cy="33836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0EEB0A6-B9DB-4B40-EE2A-A60190737E23}"/>
              </a:ext>
            </a:extLst>
          </p:cNvPr>
          <p:cNvSpPr txBox="1">
            <a:spLocks/>
          </p:cNvSpPr>
          <p:nvPr/>
        </p:nvSpPr>
        <p:spPr>
          <a:xfrm>
            <a:off x="402718" y="230237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035533-8C67-2A96-4DDC-BDD726A7BD44}"/>
              </a:ext>
            </a:extLst>
          </p:cNvPr>
          <p:cNvSpPr txBox="1">
            <a:spLocks/>
          </p:cNvSpPr>
          <p:nvPr/>
        </p:nvSpPr>
        <p:spPr>
          <a:xfrm>
            <a:off x="94850" y="4222470"/>
            <a:ext cx="9131611" cy="21133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FB125-6961-AD41-F0FA-6071D89A1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718" y="344560"/>
            <a:ext cx="3544249" cy="2658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D59EF-6249-6583-D936-D9FEF7709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3386" y="3417116"/>
            <a:ext cx="834235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Swaffham is a growing market town in the west of Norfolk. In the heart of the town is the Baptist Church, with a fellowship of around 30. The leadership team consists of Barry, Tim, Chris and Barb (Deacons), Jo (Secretary) and Simon (Moderator).  The church is currently going through a period of increasing stability, with new members of the congregation bring new skills and gifts. </a:t>
            </a: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church runs a Craft Group which provides an opportunity for outreach into the community. They run a regular Prayer and Soup Meeting, and in addition to their traditional Sunday services, supported by several retired ministers and preachers, they have a monthly more informal Café style service. A Bible study group meets bi-weekly, based on the story of Joseph in Genesis. </a:t>
            </a:r>
          </a:p>
        </p:txBody>
      </p:sp>
    </p:spTree>
    <p:extLst>
      <p:ext uri="{BB962C8B-B14F-4D97-AF65-F5344CB8AC3E}">
        <p14:creationId xmlns:p14="http://schemas.microsoft.com/office/powerpoint/2010/main" val="37593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E1D5-333B-7A21-34ED-8B33A301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02FCEB-75A2-4493-D4FB-D06E0E146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85" y="3030254"/>
            <a:ext cx="8845825" cy="37726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Prayer Focus: Swaffham Baptist Church</a:t>
            </a: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1D48C7D0-BB57-1D37-F535-568DE4200F15}"/>
              </a:ext>
            </a:extLst>
          </p:cNvPr>
          <p:cNvSpPr txBox="1">
            <a:spLocks/>
          </p:cNvSpPr>
          <p:nvPr/>
        </p:nvSpPr>
        <p:spPr>
          <a:xfrm>
            <a:off x="631318" y="256740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29C5E8AF-38DF-D66F-C6A2-D83FA54ABA64}"/>
              </a:ext>
            </a:extLst>
          </p:cNvPr>
          <p:cNvSpPr txBox="1">
            <a:spLocks/>
          </p:cNvSpPr>
          <p:nvPr/>
        </p:nvSpPr>
        <p:spPr>
          <a:xfrm>
            <a:off x="263386" y="344558"/>
            <a:ext cx="5643772" cy="338360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0EEB0A6-B9DB-4B40-EE2A-A60190737E23}"/>
              </a:ext>
            </a:extLst>
          </p:cNvPr>
          <p:cNvSpPr txBox="1">
            <a:spLocks/>
          </p:cNvSpPr>
          <p:nvPr/>
        </p:nvSpPr>
        <p:spPr>
          <a:xfrm>
            <a:off x="402718" y="230237"/>
            <a:ext cx="5352040" cy="36990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endParaRPr lang="en-GB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035533-8C67-2A96-4DDC-BDD726A7BD44}"/>
              </a:ext>
            </a:extLst>
          </p:cNvPr>
          <p:cNvSpPr txBox="1">
            <a:spLocks/>
          </p:cNvSpPr>
          <p:nvPr/>
        </p:nvSpPr>
        <p:spPr>
          <a:xfrm>
            <a:off x="94850" y="4222470"/>
            <a:ext cx="9131611" cy="21133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dirty="0">
                <a:solidFill>
                  <a:srgbClr val="3D3D3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B7889-2FB3-A732-0893-9F3B1723B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517" y="262834"/>
            <a:ext cx="2462981" cy="2429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537F5B-9222-D443-7268-56A8A013F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3325" y="3692352"/>
            <a:ext cx="8845825" cy="21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pray for:</a:t>
            </a:r>
            <a:b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Continued stability and growth as new members of the church settle into the fellowship and share their gifts.</a:t>
            </a:r>
            <a:b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 number of the church family who are currently facing challenges.</a:t>
            </a:r>
            <a:b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Continued positive response to outreach events as the fellowship seek to the bless their local community, particularly the weekly market traders.</a:t>
            </a:r>
            <a:br>
              <a:rPr lang="en-GB" sz="18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">
        <p:fade/>
      </p:transition>
    </mc:Choice>
    <mc:Fallback xmlns="">
      <p:transition spd="med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EBA Prayer Focus Slides Arial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BA Bariol">
      <a:majorFont>
        <a:latin typeface="Bariol"/>
        <a:ea typeface=""/>
        <a:cs typeface=""/>
      </a:majorFont>
      <a:minorFont>
        <a:latin typeface="Bariol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EBA Prayer Focus Slides Arial Template</Template>
  <TotalTime>14</TotalTime>
  <Words>226</Words>
  <Application>Microsoft Macintosh PowerPoint</Application>
  <PresentationFormat>On-screen Show (4:3)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EBA Prayer Focus Slides Arial Template</vt:lpstr>
      <vt:lpstr>Swaffham is a growing market town in the west of Norfolk. In the heart of the town is the Baptist Church, with a fellowship of around 30. The leadership team consists of Barry, Tim, Chris and Barb (Deacons), Jo (Secretary) and Simon (Moderator).  The church is currently going through a period of increasing stability, with new members of the congregation bring new skills and gifts.  The church runs a Craft Group which provides an opportunity for outreach into the community. They run a regular Prayer and Soup Meeting, and in addition to their traditional Sunday services, supported by several retired ministers and preachers, they have a monthly more informal Café style service. A Bible study group meets bi-weekly, based on the story of Joseph in Genesis. </vt:lpstr>
      <vt:lpstr>Please pray for: • Continued stability and growth as new members of the church settle into the fellowship and share their gifts. • A number of the church family who are currently facing challenges. • Continued positive response to outreach events as the fellowship seek to the bless their local community, particularly the weekly market traders.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Elmswell Baptist Church is a small congregation of mainly retired people situated in an expanding village in central Suffolk. The lay pastor is Stephen Spurgeon.</dc:title>
  <dc:creator>andrew</dc:creator>
  <cp:lastModifiedBy>Eleanor Kelsey</cp:lastModifiedBy>
  <cp:revision>227</cp:revision>
  <cp:lastPrinted>2017-08-23T11:19:32Z</cp:lastPrinted>
  <dcterms:created xsi:type="dcterms:W3CDTF">2017-09-14T21:39:22Z</dcterms:created>
  <dcterms:modified xsi:type="dcterms:W3CDTF">2026-02-22T11:35:44Z</dcterms:modified>
</cp:coreProperties>
</file>