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76" y="1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2/8/26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2/8/26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2/8/26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2/8/26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2/8/26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2/8/26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2/8/26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2/8/26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2/8/26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2/8/26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Renew Inclusive Church, Cambridge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9" b="30899"/>
          <a:stretch/>
        </p:blipFill>
        <p:spPr>
          <a:xfrm>
            <a:off x="402718" y="232747"/>
            <a:ext cx="4107736" cy="212927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292775" y="2679761"/>
            <a:ext cx="8536906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 is a small fellowship that describes itself as a phoenix rising from a previous traditional Baptist Church.  The decision to become inclusive with a positive LGBTQI stance was a painful time for all, and the church was unable to sustain funding for its minister.  Since then, the church grown by 50%, has had a baptism, and covers a wide age and demographic range.  It has also moved from a village to Cambridge.  The church reaches out to those without any experience of, or painful experience of church, and those from the LGBTQI community who need a spiritual home. </a:t>
            </a: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913" y="1244133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Renew Inclusive 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7" y="1763012"/>
            <a:ext cx="8417125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membership practices mutual reliance and support, and the sharing of meals, forging a strong bond to one another.  Worship is open and informal and includes a time of sharing and a house-group style discussion.  The church has been grateful for the help and support it has received. </a:t>
            </a: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church feels it is on the brink of growth and longs to appoint a part-time minister to increase its presence in the local and LGBTQI communities, funded through the sale of the church manse. Please pray for: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The Leadership Team – Jess (Worship Leader), Nigel (Treasurer), Jackie (Secretary)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The sale of the manse and financial wisdom on the use of funds this would release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Continued church growth amongst the local and LGBTQI communities</a:t>
            </a:r>
            <a:b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lightweight, portable keyboard.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556" y="216912"/>
            <a:ext cx="869681" cy="1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28</TotalTime>
  <Words>282</Words>
  <Application>Microsoft Macintosh PowerPoint</Application>
  <PresentationFormat>On-screen Show (16:9)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The membership practices mutual reliance and support, and the sharing of meals, forging a strong bond to one another.  Worship is open and informal and includes a time of sharing and a house-group style discussion.  The church has been grateful for the help and support it has received. The church feels it is on the brink of growth and longs to appoint a part-time minister to increase its presence in the local and LGBTQI communities, funded through the sale of the church manse. Please pray for: • The Leadership Team – Jess (Worship Leader), Nigel (Treasurer), Jackie (Secretary) • The sale of the manse and financial wisdom on the use of funds this would release • Continued church growth amongst the local and LGBTQI communities • A lightweight, portable keyboard.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267</cp:revision>
  <cp:lastPrinted>2017-08-23T11:19:32Z</cp:lastPrinted>
  <dcterms:created xsi:type="dcterms:W3CDTF">2017-09-11T20:05:50Z</dcterms:created>
  <dcterms:modified xsi:type="dcterms:W3CDTF">2026-02-08T11:30:49Z</dcterms:modified>
</cp:coreProperties>
</file>