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4"/>
  </p:notesMasterIdLst>
  <p:handoutMasterIdLst>
    <p:handoutMasterId r:id="rId5"/>
  </p:handoutMasterIdLst>
  <p:sldIdLst>
    <p:sldId id="488" r:id="rId2"/>
    <p:sldId id="487" r:id="rId3"/>
  </p:sldIdLst>
  <p:sldSz cx="9144000" cy="5143500" type="screen16x9"/>
  <p:notesSz cx="7099300" cy="102346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Untitled Section" id="{0B87B4C6-21A3-41EC-A9E3-A296362F6D9B}">
          <p14:sldIdLst>
            <p14:sldId id="488"/>
            <p14:sldId id="487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  <p15:guide id="3" orient="horz" pos="162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3">
          <p15:clr>
            <a:srgbClr val="A4A3A4"/>
          </p15:clr>
        </p15:guide>
        <p15:guide id="2" pos="2236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ndrewwade@blueyonder.co.uk" initials="a" lastIdx="2" clrIdx="0">
    <p:extLst>
      <p:ext uri="{19B8F6BF-5375-455C-9EA6-DF929625EA0E}">
        <p15:presenceInfo xmlns:p15="http://schemas.microsoft.com/office/powerpoint/2012/main" userId="c87f5fd422b648eb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D3D3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E343FEF-EA7A-423D-A18F-E626320944B6}" v="2" dt="2024-08-07T11:17:45.60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602" autoAdjust="0"/>
    <p:restoredTop sz="85850" autoAdjust="0"/>
  </p:normalViewPr>
  <p:slideViewPr>
    <p:cSldViewPr snapToGrid="0" showGuides="1">
      <p:cViewPr varScale="1">
        <p:scale>
          <a:sx n="145" d="100"/>
          <a:sy n="145" d="100"/>
        </p:scale>
        <p:origin x="776" y="-216"/>
      </p:cViewPr>
      <p:guideLst>
        <p:guide orient="horz" pos="2160"/>
        <p:guide pos="2880"/>
        <p:guide orient="horz" pos="16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7812"/>
    </p:cViewPr>
  </p:sorterViewPr>
  <p:notesViewPr>
    <p:cSldViewPr snapToGrid="0">
      <p:cViewPr varScale="1">
        <p:scale>
          <a:sx n="80" d="100"/>
          <a:sy n="80" d="100"/>
        </p:scale>
        <p:origin x="-3906" y="-84"/>
      </p:cViewPr>
      <p:guideLst>
        <p:guide orient="horz" pos="3223"/>
        <p:guide pos="223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commentAuthors" Target="commentAuthors.xml"/><Relationship Id="rId11" Type="http://schemas.microsoft.com/office/2016/11/relationships/changesInfo" Target="changesInfos/changesInfo1.xml"/><Relationship Id="rId5" Type="http://schemas.openxmlformats.org/officeDocument/2006/relationships/handoutMaster" Target="handoutMasters/handoutMaster1.xml"/><Relationship Id="rId10" Type="http://schemas.openxmlformats.org/officeDocument/2006/relationships/tableStyles" Target="tableStyles.xml"/><Relationship Id="rId4" Type="http://schemas.openxmlformats.org/officeDocument/2006/relationships/notesMaster" Target="notesMasters/notes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ndrew Wade" userId="c87f5fd422b648eb" providerId="LiveId" clId="{AE343FEF-EA7A-423D-A18F-E626320944B6}"/>
    <pc:docChg chg="custSel addSld delSld modSld sldOrd modSection">
      <pc:chgData name="Andrew Wade" userId="c87f5fd422b648eb" providerId="LiveId" clId="{AE343FEF-EA7A-423D-A18F-E626320944B6}" dt="2024-08-07T11:20:33.828" v="69" actId="14100"/>
      <pc:docMkLst>
        <pc:docMk/>
      </pc:docMkLst>
      <pc:sldChg chg="del">
        <pc:chgData name="Andrew Wade" userId="c87f5fd422b648eb" providerId="LiveId" clId="{AE343FEF-EA7A-423D-A18F-E626320944B6}" dt="2024-08-07T11:17:14.991" v="46" actId="2696"/>
        <pc:sldMkLst>
          <pc:docMk/>
          <pc:sldMk cId="2443241055" sldId="486"/>
        </pc:sldMkLst>
      </pc:sldChg>
      <pc:sldChg chg="addSp delSp modSp mod ord">
        <pc:chgData name="Andrew Wade" userId="c87f5fd422b648eb" providerId="LiveId" clId="{AE343FEF-EA7A-423D-A18F-E626320944B6}" dt="2024-08-07T11:19:11.699" v="61" actId="207"/>
        <pc:sldMkLst>
          <pc:docMk/>
          <pc:sldMk cId="4115539210" sldId="487"/>
        </pc:sldMkLst>
        <pc:spChg chg="mod">
          <ac:chgData name="Andrew Wade" userId="c87f5fd422b648eb" providerId="LiveId" clId="{AE343FEF-EA7A-423D-A18F-E626320944B6}" dt="2024-08-07T11:16:35.374" v="39" actId="6549"/>
          <ac:spMkLst>
            <pc:docMk/>
            <pc:sldMk cId="4115539210" sldId="487"/>
            <ac:spMk id="3" creationId="{89F9725F-C97F-AD97-9D17-B3FD9CC8883B}"/>
          </ac:spMkLst>
        </pc:spChg>
        <pc:spChg chg="mod">
          <ac:chgData name="Andrew Wade" userId="c87f5fd422b648eb" providerId="LiveId" clId="{AE343FEF-EA7A-423D-A18F-E626320944B6}" dt="2024-08-07T11:19:11.699" v="61" actId="207"/>
          <ac:spMkLst>
            <pc:docMk/>
            <pc:sldMk cId="4115539210" sldId="487"/>
            <ac:spMk id="4" creationId="{7533F58F-0D73-0A89-5521-1C5B319C3AA8}"/>
          </ac:spMkLst>
        </pc:spChg>
        <pc:spChg chg="add del mod">
          <ac:chgData name="Andrew Wade" userId="c87f5fd422b648eb" providerId="LiveId" clId="{AE343FEF-EA7A-423D-A18F-E626320944B6}" dt="2024-08-07T11:17:45.607" v="53"/>
          <ac:spMkLst>
            <pc:docMk/>
            <pc:sldMk cId="4115539210" sldId="487"/>
            <ac:spMk id="5" creationId="{358A1694-DC11-9444-10FD-0BC6F41EDE10}"/>
          </ac:spMkLst>
        </pc:spChg>
        <pc:picChg chg="del">
          <ac:chgData name="Andrew Wade" userId="c87f5fd422b648eb" providerId="LiveId" clId="{AE343FEF-EA7A-423D-A18F-E626320944B6}" dt="2024-08-07T11:16:39.888" v="40" actId="21"/>
          <ac:picMkLst>
            <pc:docMk/>
            <pc:sldMk cId="4115539210" sldId="487"/>
            <ac:picMk id="6" creationId="{B16D7333-6371-DC98-1404-CA8A5FBFFCB8}"/>
          </ac:picMkLst>
        </pc:picChg>
        <pc:picChg chg="add mod">
          <ac:chgData name="Andrew Wade" userId="c87f5fd422b648eb" providerId="LiveId" clId="{AE343FEF-EA7A-423D-A18F-E626320944B6}" dt="2024-08-07T11:17:46.405" v="55" actId="962"/>
          <ac:picMkLst>
            <pc:docMk/>
            <pc:sldMk cId="4115539210" sldId="487"/>
            <ac:picMk id="18" creationId="{2111C317-703F-EFD0-BAC9-0D05A6CA0158}"/>
          </ac:picMkLst>
        </pc:picChg>
      </pc:sldChg>
      <pc:sldChg chg="addSp delSp modSp add mod">
        <pc:chgData name="Andrew Wade" userId="c87f5fd422b648eb" providerId="LiveId" clId="{AE343FEF-EA7A-423D-A18F-E626320944B6}" dt="2024-08-07T11:20:33.828" v="69" actId="14100"/>
        <pc:sldMkLst>
          <pc:docMk/>
          <pc:sldMk cId="3073443205" sldId="488"/>
        </pc:sldMkLst>
        <pc:spChg chg="mod">
          <ac:chgData name="Andrew Wade" userId="c87f5fd422b648eb" providerId="LiveId" clId="{AE343FEF-EA7A-423D-A18F-E626320944B6}" dt="2024-08-07T11:20:33.828" v="69" actId="14100"/>
          <ac:spMkLst>
            <pc:docMk/>
            <pc:sldMk cId="3073443205" sldId="488"/>
            <ac:spMk id="4" creationId="{7533F58F-0D73-0A89-5521-1C5B319C3AA8}"/>
          </ac:spMkLst>
        </pc:spChg>
        <pc:spChg chg="del">
          <ac:chgData name="Andrew Wade" userId="c87f5fd422b648eb" providerId="LiveId" clId="{AE343FEF-EA7A-423D-A18F-E626320944B6}" dt="2024-08-07T11:17:35.516" v="48"/>
          <ac:spMkLst>
            <pc:docMk/>
            <pc:sldMk cId="3073443205" sldId="488"/>
            <ac:spMk id="5" creationId="{358A1694-DC11-9444-10FD-0BC6F41EDE10}"/>
          </ac:spMkLst>
        </pc:spChg>
        <pc:picChg chg="add mod">
          <ac:chgData name="Andrew Wade" userId="c87f5fd422b648eb" providerId="LiveId" clId="{AE343FEF-EA7A-423D-A18F-E626320944B6}" dt="2024-08-07T11:17:37.531" v="50" actId="962"/>
          <ac:picMkLst>
            <pc:docMk/>
            <pc:sldMk cId="3073443205" sldId="488"/>
            <ac:picMk id="6" creationId="{64C43C3A-2BDB-22CA-F255-7648FAE35F3A}"/>
          </ac:picMkLst>
        </pc:pic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90FAF11-B041-491D-84A9-C4F76C39686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363" cy="513508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defRPr sz="1300"/>
            </a:lvl1pPr>
          </a:lstStyle>
          <a:p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B98E343-5F82-4641-9F1D-769DED5A5AA0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4021294" y="0"/>
            <a:ext cx="3076363" cy="513508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>
              <a:defRPr sz="1300"/>
            </a:lvl1pPr>
          </a:lstStyle>
          <a:p>
            <a:fld id="{622355D3-2135-4A74-8075-BC6DF9B460BF}" type="datetimeFigureOut">
              <a:rPr lang="en-GB" smtClean="0"/>
              <a:t>08/02/2026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C415CB9-BE82-488B-A815-B01D14451DA8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721107"/>
            <a:ext cx="3076363" cy="513507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defRPr sz="1300"/>
            </a:lvl1pPr>
          </a:lstStyle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6262CF3-5E8F-4357-8E25-FC1763BD30AD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4021294" y="9721107"/>
            <a:ext cx="3076363" cy="513507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defRPr sz="1300"/>
            </a:lvl1pPr>
          </a:lstStyle>
          <a:p>
            <a:fld id="{50B93C27-3F91-4430-B94C-DDC1BAA0381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5614949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363" cy="513508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defRPr sz="13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1294" y="0"/>
            <a:ext cx="3076363" cy="513508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>
              <a:defRPr sz="1300"/>
            </a:lvl1pPr>
          </a:lstStyle>
          <a:p>
            <a:fld id="{22C5EC86-FAC9-410C-9BDE-956EA9C802BC}" type="datetimeFigureOut">
              <a:rPr lang="en-GB" smtClean="0"/>
              <a:t>08/02/2026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79425" y="1279525"/>
            <a:ext cx="6140450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48" tIns="49524" rIns="99048" bIns="49524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9930" y="4925407"/>
            <a:ext cx="5679440" cy="4029879"/>
          </a:xfrm>
          <a:prstGeom prst="rect">
            <a:avLst/>
          </a:prstGeom>
        </p:spPr>
        <p:txBody>
          <a:bodyPr vert="horz" lIns="99048" tIns="49524" rIns="99048" bIns="49524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721107"/>
            <a:ext cx="3076363" cy="513507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defRPr sz="13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1294" y="9721107"/>
            <a:ext cx="3076363" cy="513507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defRPr sz="1300"/>
            </a:lvl1pPr>
          </a:lstStyle>
          <a:p>
            <a:fld id="{7247E48A-B93D-4429-9AAD-6D160EA7DBA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11342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150AB72-CFDA-4584-B5F6-E7C894424F4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7C83AF4-9F6E-9327-5BA2-896D3087C81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BB09519-2995-0743-F7E4-E5D5D4038E2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413B496-6596-7BEC-0F1A-4D323FDD0B9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47E48A-B93D-4429-9AAD-6D160EA7DBA7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7828568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150AB72-CFDA-4584-B5F6-E7C894424F4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7C83AF4-9F6E-9327-5BA2-896D3087C81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BB09519-2995-0743-F7E4-E5D5D4038E2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413B496-6596-7BEC-0F1A-4D323FDD0B9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47E48A-B93D-4429-9AAD-6D160EA7DBA7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376239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77688" y="3348021"/>
            <a:ext cx="8348869" cy="895988"/>
          </a:xfrm>
        </p:spPr>
        <p:txBody>
          <a:bodyPr wrap="none" anchor="t">
            <a:norm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4400" b="0" kern="1200" dirty="0">
                <a:solidFill>
                  <a:srgbClr val="3D3D3C"/>
                </a:solidFill>
                <a:latin typeface="Arial" panose="020B0604020202020204" pitchFamily="34" charset="0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77686" y="2872409"/>
            <a:ext cx="8348869" cy="463892"/>
          </a:xfrm>
        </p:spPr>
        <p:txBody>
          <a:bodyPr anchor="b">
            <a:normAutofit/>
          </a:bodyPr>
          <a:lstStyle>
            <a:lvl1pPr marL="0" indent="0" algn="l">
              <a:buNone/>
              <a:defRPr sz="2400" b="0">
                <a:solidFill>
                  <a:srgbClr val="3D3D3C"/>
                </a:solidFill>
                <a:latin typeface="Arial" panose="020B0604020202020204" pitchFamily="34" charset="0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11664F0-4563-4CBA-A6FA-DD2AEB7A5845}" type="datetime1">
              <a:rPr lang="en-US" smtClean="0"/>
              <a:t>2/8/26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95887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12000">
        <p:fade/>
      </p:transition>
    </mc:Choice>
    <mc:Fallback xmlns="">
      <p:transition spd="med" advClick="0" advTm="12000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6516217" y="4029912"/>
            <a:ext cx="2399435" cy="2743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19624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12000">
        <p:fade/>
      </p:transition>
    </mc:Choice>
    <mc:Fallback xmlns="">
      <p:transition spd="med" advClick="0" advTm="12000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2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7870" y="205979"/>
            <a:ext cx="8418443" cy="436364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CCE42A-0676-4517-9366-E955CB8CEB05}" type="datetime1">
              <a:rPr lang="en-US" smtClean="0">
                <a:solidFill>
                  <a:srgbClr val="000000">
                    <a:tint val="75000"/>
                  </a:srgbClr>
                </a:solidFill>
              </a:rPr>
              <a:t>2/8/26</a:t>
            </a:fld>
            <a:endParaRPr lang="en-GB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CF7FE0-638E-4F96-981B-CE47DB4E6266}" type="slidenum">
              <a:rPr lang="en-GB">
                <a:solidFill>
                  <a:srgbClr val="000000">
                    <a:tint val="75000"/>
                  </a:srgbClr>
                </a:solidFill>
              </a:rPr>
              <a:pPr>
                <a:defRPr/>
              </a:pPr>
              <a:t>‹#›</a:t>
            </a:fld>
            <a:endParaRPr lang="en-GB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329521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12000">
        <p:fade/>
      </p:transition>
    </mc:Choice>
    <mc:Fallback xmlns="">
      <p:transition spd="med" advClick="0" advTm="12000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ust body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7870" y="1091443"/>
            <a:ext cx="8418443" cy="674031"/>
          </a:xfrm>
        </p:spPr>
        <p:txBody>
          <a:bodyPr anchor="t" anchorCtr="0">
            <a:spAutoFit/>
          </a:bodyPr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CCE42A-0676-4517-9366-E955CB8CEB05}" type="datetime1">
              <a:rPr lang="en-US" smtClean="0">
                <a:solidFill>
                  <a:srgbClr val="000000">
                    <a:tint val="75000"/>
                  </a:srgbClr>
                </a:solidFill>
              </a:rPr>
              <a:t>2/8/26</a:t>
            </a:fld>
            <a:endParaRPr lang="en-GB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38730" y="4767264"/>
            <a:ext cx="2057400" cy="273844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CF7FE0-638E-4F96-981B-CE47DB4E6266}" type="slidenum">
              <a:rPr lang="en-GB">
                <a:solidFill>
                  <a:srgbClr val="000000">
                    <a:tint val="75000"/>
                  </a:srgbClr>
                </a:solidFill>
              </a:rPr>
              <a:pPr>
                <a:defRPr/>
              </a:pPr>
              <a:t>‹#›</a:t>
            </a:fld>
            <a:endParaRPr lang="en-GB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21180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12000">
        <p:fade/>
      </p:transition>
    </mc:Choice>
    <mc:Fallback xmlns="">
      <p:transition spd="med" advClick="0" advTm="12000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ongs Centr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>
          <a:xfrm>
            <a:off x="0" y="4725786"/>
            <a:ext cx="9144000" cy="417714"/>
          </a:xfrm>
          <a:prstGeom prst="rect">
            <a:avLst/>
          </a:prstGeom>
          <a:solidFill>
            <a:srgbClr val="3D3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7567" y="387624"/>
            <a:ext cx="8348869" cy="674031"/>
          </a:xfrm>
        </p:spPr>
        <p:txBody>
          <a:bodyPr anchor="t" anchorCtr="0">
            <a:spAutoFit/>
          </a:bodyPr>
          <a:lstStyle>
            <a:lvl1pPr algn="ctr">
              <a:defRPr lang="en-US" sz="4200" b="0" kern="1200" dirty="0" smtClean="0">
                <a:ln w="6350">
                  <a:noFill/>
                </a:ln>
                <a:solidFill>
                  <a:srgbClr val="3D3D3C"/>
                </a:solidFill>
                <a:effectLst>
                  <a:glow>
                    <a:schemeClr val="bg1"/>
                  </a:glow>
                </a:effectLst>
                <a:latin typeface="Arial" panose="020B0604020202020204" pitchFamily="34" charset="0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5346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12000">
        <p:fade/>
      </p:transition>
    </mc:Choice>
    <mc:Fallback xmlns="">
      <p:transition spd="med" advClick="0" advTm="12000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lank No Bas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 userDrawn="1"/>
        </p:nvSpPr>
        <p:spPr>
          <a:xfrm>
            <a:off x="934280" y="327987"/>
            <a:ext cx="7275443" cy="4293709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/>
            <a:endParaRPr lang="en-GB" sz="4200" dirty="0">
              <a:solidFill>
                <a:srgbClr val="3D3D3C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026176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12000">
        <p:fade/>
      </p:transition>
    </mc:Choice>
    <mc:Fallback xmlns="">
      <p:transition spd="med" advClick="0" advTm="12000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9672" y="1264756"/>
            <a:ext cx="5544656" cy="24549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322230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12000">
        <p:fade/>
      </p:transition>
    </mc:Choice>
    <mc:Fallback xmlns="">
      <p:transition spd="med" advClick="0" advTm="12000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0" y="4584424"/>
            <a:ext cx="9144000" cy="559076"/>
          </a:xfrm>
          <a:prstGeom prst="rect">
            <a:avLst/>
          </a:prstGeom>
          <a:solidFill>
            <a:srgbClr val="3D3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Arial" panose="020B0604020202020204" pitchFamily="34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578708"/>
            <a:ext cx="9144000" cy="577964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9672" y="906952"/>
            <a:ext cx="5544656" cy="24549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55427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12000">
        <p:fade/>
      </p:transition>
    </mc:Choice>
    <mc:Fallback xmlns="">
      <p:transition spd="med" advClick="0" advTm="12000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380176" y="162031"/>
            <a:ext cx="6219408" cy="994172"/>
          </a:xfrm>
        </p:spPr>
        <p:txBody>
          <a:bodyPr>
            <a:normAutofit/>
          </a:bodyPr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2745" y="1235042"/>
            <a:ext cx="8353690" cy="326350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E337A1B-CBE0-46EA-A71E-8E715F7007B1}" type="datetime1">
              <a:rPr lang="en-US" smtClean="0"/>
              <a:t>2/8/26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65000"/>
                  </a:schemeClr>
                </a:solidFill>
              </a:defRPr>
            </a:lvl1pPr>
          </a:lstStyle>
          <a:p>
            <a:fld id="{7D194DFD-B235-4DCD-A12E-3D2FCC86B21A}" type="slidenum">
              <a:rPr lang="en-GB" altLang="en-US" smtClean="0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270748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12000">
        <p:fade/>
      </p:transition>
    </mc:Choice>
    <mc:Fallback xmlns="">
      <p:transition spd="med" advClick="0" advTm="12000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377687" y="3348021"/>
            <a:ext cx="8348870" cy="917698"/>
          </a:xfrm>
        </p:spPr>
        <p:txBody>
          <a:bodyPr wrap="none" anchor="t">
            <a:normAutofit/>
          </a:bodyPr>
          <a:lstStyle>
            <a:lvl1pPr algn="l">
              <a:defRPr sz="4200" b="0" spc="-225">
                <a:solidFill>
                  <a:srgbClr val="3D3D3C"/>
                </a:solidFill>
                <a:effectLst/>
                <a:latin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"/>
          </p:nvPr>
        </p:nvSpPr>
        <p:spPr>
          <a:xfrm>
            <a:off x="377687" y="2872409"/>
            <a:ext cx="8348870" cy="474594"/>
          </a:xfrm>
        </p:spPr>
        <p:txBody>
          <a:bodyPr anchor="b">
            <a:normAutofit/>
          </a:bodyPr>
          <a:lstStyle>
            <a:lvl1pPr marL="0" indent="0" algn="l">
              <a:buNone/>
              <a:defRPr sz="2400" b="0">
                <a:solidFill>
                  <a:srgbClr val="3D3D3C"/>
                </a:solidFill>
                <a:latin typeface="Arial" panose="020B0604020202020204" pitchFamily="34" charset="0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162092E-3F2F-44A3-A6A9-A1C0D15FA81F}" type="datetime1">
              <a:rPr lang="en-US" smtClean="0"/>
              <a:t>2/8/26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24853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12000">
        <p:fade/>
      </p:transition>
    </mc:Choice>
    <mc:Fallback xmlns="">
      <p:transition spd="med" advClick="0" advTm="12000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0115" y="184394"/>
            <a:ext cx="6219408" cy="99417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92745" y="1369218"/>
            <a:ext cx="4128578" cy="326350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90795" y="1369218"/>
            <a:ext cx="4135762" cy="326350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DB5D60A-0BB5-41B8-9502-D2606D9A91BE}" type="datetime1">
              <a:rPr lang="en-US" smtClean="0"/>
              <a:t>2/8/26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95114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12000">
        <p:fade/>
      </p:transition>
    </mc:Choice>
    <mc:Fallback xmlns="">
      <p:transition spd="med" advClick="0" advTm="12000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7565" y="184394"/>
            <a:ext cx="6261652" cy="99417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02683" y="1171421"/>
            <a:ext cx="4047927" cy="617934"/>
          </a:xfrm>
        </p:spPr>
        <p:txBody>
          <a:bodyPr anchor="b">
            <a:normAutofit/>
          </a:bodyPr>
          <a:lstStyle>
            <a:lvl1pPr marL="0" indent="0">
              <a:buNone/>
              <a:defRPr sz="2400" b="1">
                <a:solidFill>
                  <a:srgbClr val="3D3D3C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02683" y="1789355"/>
            <a:ext cx="4047927" cy="276344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90185" y="1171421"/>
            <a:ext cx="4056250" cy="617934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1">
                <a:solidFill>
                  <a:srgbClr val="3D3D3C"/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90185" y="1789355"/>
            <a:ext cx="4056250" cy="276344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9402332-ED9C-4E44-8BDC-FDC2196864A7}" type="datetime1">
              <a:rPr lang="en-US" smtClean="0"/>
              <a:t>2/8/26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19760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12000">
        <p:fade/>
      </p:transition>
    </mc:Choice>
    <mc:Fallback xmlns="">
      <p:transition spd="med" advClick="0" advTm="12000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7749" y="387624"/>
            <a:ext cx="6221895" cy="588896"/>
          </a:xfrm>
        </p:spPr>
        <p:txBody>
          <a:bodyPr anchor="t" anchorCtr="0">
            <a:normAutofit/>
          </a:bodyPr>
          <a:lstStyle>
            <a:lvl1pPr algn="l">
              <a:defRPr lang="en-US" sz="4200" b="0" kern="1200" dirty="0" smtClean="0">
                <a:ln w="6350">
                  <a:noFill/>
                </a:ln>
                <a:solidFill>
                  <a:srgbClr val="3D3D3C"/>
                </a:solidFill>
                <a:effectLst>
                  <a:glow>
                    <a:schemeClr val="bg1"/>
                  </a:glow>
                </a:effectLst>
                <a:latin typeface="Arial" panose="020B0604020202020204" pitchFamily="34" charset="0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A1EC06F-19BF-4C31-8E25-977409355A5E}" type="datetime1">
              <a:rPr lang="en-US" smtClean="0"/>
              <a:t>2/8/26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46861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12000">
        <p:fade/>
      </p:transition>
    </mc:Choice>
    <mc:Fallback xmlns="">
      <p:transition spd="med" advClick="0" advTm="12000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A9AD27F-BFEF-4636-92C8-76AE31339A19}" type="datetime1">
              <a:rPr lang="en-US" smtClean="0"/>
              <a:t>2/8/26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65000"/>
                  </a:schemeClr>
                </a:solidFill>
              </a:defRPr>
            </a:lvl1pPr>
          </a:lstStyle>
          <a:p>
            <a:fld id="{9BC2D040-2D5F-40EB-B6C8-5D6F836E7514}" type="slidenum">
              <a:rPr lang="en-GB" altLang="en-US" smtClean="0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9273782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12000">
        <p:fade/>
      </p:transition>
    </mc:Choice>
    <mc:Fallback xmlns="">
      <p:transition spd="med" advClick="0" advTm="12000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2"/>
          <p:cNvSpPr>
            <a:spLocks noGrp="1" noChangeAspect="1"/>
          </p:cNvSpPr>
          <p:nvPr>
            <p:ph type="pic" idx="15" hasCustomPrompt="1"/>
          </p:nvPr>
        </p:nvSpPr>
        <p:spPr>
          <a:xfrm>
            <a:off x="402718" y="232747"/>
            <a:ext cx="5352040" cy="2774275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200">
                <a:effectLst/>
              </a:defRPr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en-US" dirty="0"/>
              <a:t>Click icon to add picture from Prayer Focus church</a:t>
            </a:r>
          </a:p>
        </p:txBody>
      </p:sp>
      <p:sp>
        <p:nvSpPr>
          <p:cNvPr id="8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17443" y="2842591"/>
            <a:ext cx="8348870" cy="474594"/>
          </a:xfrm>
        </p:spPr>
        <p:txBody>
          <a:bodyPr anchor="b">
            <a:normAutofit/>
          </a:bodyPr>
          <a:lstStyle>
            <a:lvl1pPr marL="0" indent="0" algn="l">
              <a:buNone/>
              <a:defRPr sz="2400" b="1">
                <a:solidFill>
                  <a:srgbClr val="3D3D3C"/>
                </a:solidFill>
                <a:latin typeface="Arial" panose="020B0604020202020204" pitchFamily="34" charset="0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dirty="0"/>
              <a:t>Prayer Focus: Click to edit name of church</a:t>
            </a:r>
          </a:p>
        </p:txBody>
      </p:sp>
      <p:sp>
        <p:nvSpPr>
          <p:cNvPr id="12" name="Title 1"/>
          <p:cNvSpPr>
            <a:spLocks noGrp="1"/>
          </p:cNvSpPr>
          <p:nvPr>
            <p:ph type="title" hasCustomPrompt="1"/>
          </p:nvPr>
        </p:nvSpPr>
        <p:spPr>
          <a:xfrm>
            <a:off x="556591" y="3324641"/>
            <a:ext cx="8219661" cy="1326872"/>
          </a:xfrm>
        </p:spPr>
        <p:txBody>
          <a:bodyPr anchor="t" anchorCtr="0">
            <a:noAutofit/>
          </a:bodyPr>
          <a:lstStyle>
            <a:lvl1pPr algn="l">
              <a:defRPr lang="en-US" sz="3200" b="0" kern="1200" dirty="0">
                <a:solidFill>
                  <a:srgbClr val="3D3D3C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</a:lstStyle>
          <a:p>
            <a:r>
              <a:rPr lang="en-US" dirty="0"/>
              <a:t>Click to edit prayer point(s)</a:t>
            </a:r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648281"/>
            <a:ext cx="9144000" cy="5779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96405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12000">
        <p:fade/>
      </p:transition>
    </mc:Choice>
    <mc:Fallback xmlns="">
      <p:transition spd="med" advClick="0" advTm="12000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357810" y="162031"/>
            <a:ext cx="6301408" cy="99417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99064" y="3223127"/>
            <a:ext cx="2205038" cy="432197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solidFill>
                  <a:srgbClr val="3D3D3C"/>
                </a:solidFill>
                <a:effectLst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99064" y="1692265"/>
            <a:ext cx="2205038" cy="1143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200">
                <a:effectLst/>
              </a:defRPr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99064" y="3655325"/>
            <a:ext cx="2205038" cy="494392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26748" y="3223127"/>
            <a:ext cx="2197894" cy="432197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solidFill>
                  <a:srgbClr val="3D3D3C"/>
                </a:solidFill>
                <a:effectLst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426747" y="1692265"/>
            <a:ext cx="2197894" cy="1143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200">
                <a:effectLst/>
              </a:defRPr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425734" y="3655324"/>
            <a:ext cx="2200805" cy="494392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853243" y="3223127"/>
            <a:ext cx="2199085" cy="432197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solidFill>
                  <a:srgbClr val="3D3D3C"/>
                </a:solidFill>
                <a:effectLst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853242" y="1692265"/>
            <a:ext cx="2199085" cy="1143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200">
                <a:effectLst/>
              </a:defRPr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853148" y="3655322"/>
            <a:ext cx="2201998" cy="494392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4ED95A0-587E-44C4-8551-E475C85EC0D1}" type="datetime1">
              <a:rPr lang="en-US" smtClean="0"/>
              <a:t>2/8/26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37159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12000">
        <p:fade/>
      </p:transition>
    </mc:Choice>
    <mc:Fallback xmlns="">
      <p:transition spd="med" advClick="0" advTm="12000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wmf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8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725786"/>
            <a:ext cx="9144000" cy="417714"/>
          </a:xfrm>
          <a:prstGeom prst="rect">
            <a:avLst/>
          </a:prstGeom>
          <a:solidFill>
            <a:srgbClr val="3D3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Arial" panose="020B0604020202020204" pitchFamily="34" charset="0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90115" y="184394"/>
            <a:ext cx="6219408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02684" y="1235042"/>
            <a:ext cx="835369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90114" y="4767264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lumMod val="65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fld id="{3DD79EEF-EDA5-4B0F-95F6-036D878614DA}" type="datetime1">
              <a:rPr lang="en-US" smtClean="0"/>
              <a:pPr/>
              <a:t>2/8/26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4767264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lumMod val="65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698974" y="4767264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lumMod val="65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fld id="{8469DAC7-2BB9-4049-AE2F-D750F07B8F8C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32877" y="197376"/>
            <a:ext cx="2023497" cy="895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1829086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709" r:id="rId8"/>
    <p:sldLayoutId id="2147483699" r:id="rId9"/>
    <p:sldLayoutId id="2147483702" r:id="rId10"/>
    <p:sldLayoutId id="2147483703" r:id="rId11"/>
    <p:sldLayoutId id="2147483708" r:id="rId12"/>
    <p:sldLayoutId id="2147483707" r:id="rId13"/>
    <p:sldLayoutId id="2147483706" r:id="rId14"/>
    <p:sldLayoutId id="2147483704" r:id="rId15"/>
    <p:sldLayoutId id="2147483705" r:id="rId16"/>
  </p:sldLayoutIdLst>
  <mc:AlternateContent xmlns:mc="http://schemas.openxmlformats.org/markup-compatibility/2006" xmlns:p14="http://schemas.microsoft.com/office/powerpoint/2010/main">
    <mc:Choice Requires="p14">
      <p:transition spd="med" p14:dur="700" advClick="0" advTm="12000">
        <p:fade/>
      </p:transition>
    </mc:Choice>
    <mc:Fallback xmlns="">
      <p:transition spd="med" advClick="0" advTm="12000">
        <p:fade/>
      </p:transition>
    </mc:Fallback>
  </mc:AlternateContent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4200" b="0" kern="1200">
          <a:solidFill>
            <a:srgbClr val="3D3D3C"/>
          </a:solidFill>
          <a:latin typeface="Arial" panose="020B0604020202020204" pitchFamily="34" charset="0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3200" kern="1200">
          <a:solidFill>
            <a:srgbClr val="3D3D3C"/>
          </a:solidFill>
          <a:latin typeface="Arial" panose="020B0604020202020204" pitchFamily="34" charset="0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2800" kern="1200">
          <a:solidFill>
            <a:srgbClr val="3D3D3C"/>
          </a:solidFill>
          <a:latin typeface="Arial" panose="020B0604020202020204" pitchFamily="34" charset="0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2400" kern="1200">
          <a:solidFill>
            <a:srgbClr val="3D3D3C"/>
          </a:solidFill>
          <a:latin typeface="Arial" panose="020B0604020202020204" pitchFamily="34" charset="0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2000" kern="1200">
          <a:solidFill>
            <a:srgbClr val="3D3D3C"/>
          </a:solidFill>
          <a:latin typeface="Arial" panose="020B0604020202020204" pitchFamily="34" charset="0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2000" kern="1200">
          <a:solidFill>
            <a:srgbClr val="3D3D3C"/>
          </a:solidFill>
          <a:latin typeface="Arial" panose="020B0604020202020204" pitchFamily="34" charset="0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D96E828-A540-7537-D3A8-EA6BCBB714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89F9725F-C97F-AD97-9D17-B3FD9CC8883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15541" y="2344784"/>
            <a:ext cx="8918351" cy="348536"/>
          </a:xfrm>
        </p:spPr>
        <p:txBody>
          <a:bodyPr>
            <a:normAutofit fontScale="25000" lnSpcReduction="20000"/>
          </a:bodyPr>
          <a:lstStyle/>
          <a:p>
            <a:r>
              <a:rPr lang="en-GB" sz="8800" dirty="0">
                <a:solidFill>
                  <a:schemeClr val="bg1"/>
                </a:solidFill>
              </a:rPr>
              <a:t> Prayer Focus: Pier Avenue Baptist Church, </a:t>
            </a:r>
            <a:r>
              <a:rPr lang="en-GB" altLang="en-US" sz="8800" dirty="0">
                <a:solidFill>
                  <a:schemeClr val="bg1"/>
                </a:solidFill>
                <a:latin typeface="Aptos" panose="020B00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Clacton-on-Sea</a:t>
            </a:r>
            <a:endParaRPr lang="en-GB" sz="8800" dirty="0">
              <a:solidFill>
                <a:schemeClr val="bg1"/>
              </a:solidFill>
            </a:endParaRP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7533F58F-0D73-0A89-5521-1C5B319C3A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4319" y="2693320"/>
            <a:ext cx="8761588" cy="1335055"/>
          </a:xfrm>
        </p:spPr>
        <p:txBody>
          <a:bodyPr/>
          <a:lstStyle/>
          <a:p>
            <a:pPr>
              <a:spcAft>
                <a:spcPts val="400"/>
              </a:spcAft>
            </a:pPr>
            <a:br>
              <a:rPr lang="en-GB" sz="180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endParaRPr lang="en-GB" sz="1800" dirty="0">
              <a:solidFill>
                <a:srgbClr val="000000"/>
              </a:solidFill>
              <a:effectLst/>
              <a:latin typeface="Aptos" panose="020B00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7" name="Picture Placeholder 1">
            <a:extLst>
              <a:ext uri="{FF2B5EF4-FFF2-40B4-BE49-F238E27FC236}">
                <a16:creationId xmlns:a16="http://schemas.microsoft.com/office/drawing/2014/main" id="{66E86D58-9EB0-A6F7-7B54-C863724E7F0D}"/>
              </a:ext>
            </a:extLst>
          </p:cNvPr>
          <p:cNvSpPr txBox="1">
            <a:spLocks/>
          </p:cNvSpPr>
          <p:nvPr/>
        </p:nvSpPr>
        <p:spPr>
          <a:xfrm>
            <a:off x="175290" y="-481219"/>
            <a:ext cx="5352040" cy="2774275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/>
          <a:lstStyle/>
          <a:p>
            <a:endParaRPr lang="en-GB" dirty="0"/>
          </a:p>
        </p:txBody>
      </p:sp>
      <p:sp>
        <p:nvSpPr>
          <p:cNvPr id="8" name="Picture Placeholder 1">
            <a:extLst>
              <a:ext uri="{FF2B5EF4-FFF2-40B4-BE49-F238E27FC236}">
                <a16:creationId xmlns:a16="http://schemas.microsoft.com/office/drawing/2014/main" id="{565598FC-D050-2109-F080-F838BC379874}"/>
              </a:ext>
            </a:extLst>
          </p:cNvPr>
          <p:cNvSpPr txBox="1">
            <a:spLocks/>
          </p:cNvSpPr>
          <p:nvPr/>
        </p:nvSpPr>
        <p:spPr>
          <a:xfrm>
            <a:off x="555118" y="258418"/>
            <a:ext cx="5352040" cy="193813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/>
          <a:lstStyle/>
          <a:p>
            <a:endParaRPr lang="en-GB"/>
          </a:p>
        </p:txBody>
      </p:sp>
      <p:sp>
        <p:nvSpPr>
          <p:cNvPr id="9" name="Picture Placeholder 1">
            <a:extLst>
              <a:ext uri="{FF2B5EF4-FFF2-40B4-BE49-F238E27FC236}">
                <a16:creationId xmlns:a16="http://schemas.microsoft.com/office/drawing/2014/main" id="{A3D7A544-FEF6-9A0C-5300-EB837C73EC63}"/>
              </a:ext>
            </a:extLst>
          </p:cNvPr>
          <p:cNvSpPr txBox="1">
            <a:spLocks/>
          </p:cNvSpPr>
          <p:nvPr/>
        </p:nvSpPr>
        <p:spPr>
          <a:xfrm>
            <a:off x="402718" y="258418"/>
            <a:ext cx="5352040" cy="2774275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/>
          <a:lstStyle/>
          <a:p>
            <a:endParaRPr lang="en-GB"/>
          </a:p>
        </p:txBody>
      </p:sp>
      <p:sp>
        <p:nvSpPr>
          <p:cNvPr id="10" name="Picture Placeholder 1">
            <a:extLst>
              <a:ext uri="{FF2B5EF4-FFF2-40B4-BE49-F238E27FC236}">
                <a16:creationId xmlns:a16="http://schemas.microsoft.com/office/drawing/2014/main" id="{8E584855-88A8-94E2-2B49-BD4EC17F6AE0}"/>
              </a:ext>
            </a:extLst>
          </p:cNvPr>
          <p:cNvSpPr txBox="1">
            <a:spLocks/>
          </p:cNvSpPr>
          <p:nvPr/>
        </p:nvSpPr>
        <p:spPr>
          <a:xfrm>
            <a:off x="402718" y="238126"/>
            <a:ext cx="5352040" cy="2774275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/>
          <a:lstStyle/>
          <a:p>
            <a:endParaRPr lang="en-GB"/>
          </a:p>
        </p:txBody>
      </p:sp>
      <p:sp>
        <p:nvSpPr>
          <p:cNvPr id="11" name="Picture Placeholder 1">
            <a:extLst>
              <a:ext uri="{FF2B5EF4-FFF2-40B4-BE49-F238E27FC236}">
                <a16:creationId xmlns:a16="http://schemas.microsoft.com/office/drawing/2014/main" id="{941F71CB-CDEA-A8B9-DE59-30C507385A95}"/>
              </a:ext>
            </a:extLst>
          </p:cNvPr>
          <p:cNvSpPr txBox="1">
            <a:spLocks/>
          </p:cNvSpPr>
          <p:nvPr/>
        </p:nvSpPr>
        <p:spPr>
          <a:xfrm>
            <a:off x="402718" y="238125"/>
            <a:ext cx="5352040" cy="2774275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/>
          <a:lstStyle/>
          <a:p>
            <a:endParaRPr lang="en-GB"/>
          </a:p>
        </p:txBody>
      </p:sp>
      <p:sp>
        <p:nvSpPr>
          <p:cNvPr id="13" name="Picture Placeholder 1">
            <a:extLst>
              <a:ext uri="{FF2B5EF4-FFF2-40B4-BE49-F238E27FC236}">
                <a16:creationId xmlns:a16="http://schemas.microsoft.com/office/drawing/2014/main" id="{BE87C959-5452-1629-C0BB-54E2584973E1}"/>
              </a:ext>
            </a:extLst>
          </p:cNvPr>
          <p:cNvSpPr txBox="1">
            <a:spLocks/>
          </p:cNvSpPr>
          <p:nvPr/>
        </p:nvSpPr>
        <p:spPr>
          <a:xfrm>
            <a:off x="402718" y="238124"/>
            <a:ext cx="5352040" cy="2774275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/>
          <a:lstStyle/>
          <a:p>
            <a:endParaRPr lang="en-GB"/>
          </a:p>
        </p:txBody>
      </p:sp>
      <p:sp>
        <p:nvSpPr>
          <p:cNvPr id="12" name="Picture Placeholder 1">
            <a:extLst>
              <a:ext uri="{FF2B5EF4-FFF2-40B4-BE49-F238E27FC236}">
                <a16:creationId xmlns:a16="http://schemas.microsoft.com/office/drawing/2014/main" id="{4F9FB427-674E-F525-7589-4DD2C1688463}"/>
              </a:ext>
            </a:extLst>
          </p:cNvPr>
          <p:cNvSpPr txBox="1">
            <a:spLocks/>
          </p:cNvSpPr>
          <p:nvPr/>
        </p:nvSpPr>
        <p:spPr>
          <a:xfrm>
            <a:off x="402718" y="216804"/>
            <a:ext cx="5352040" cy="2774275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/>
          <a:lstStyle/>
          <a:p>
            <a:endParaRPr lang="en-GB"/>
          </a:p>
        </p:txBody>
      </p:sp>
      <p:sp>
        <p:nvSpPr>
          <p:cNvPr id="14" name="Picture Placeholder 1">
            <a:extLst>
              <a:ext uri="{FF2B5EF4-FFF2-40B4-BE49-F238E27FC236}">
                <a16:creationId xmlns:a16="http://schemas.microsoft.com/office/drawing/2014/main" id="{6B5FC9ED-6E18-E10D-FACC-BF62065BEE57}"/>
              </a:ext>
            </a:extLst>
          </p:cNvPr>
          <p:cNvSpPr txBox="1">
            <a:spLocks/>
          </p:cNvSpPr>
          <p:nvPr/>
        </p:nvSpPr>
        <p:spPr>
          <a:xfrm>
            <a:off x="314319" y="151429"/>
            <a:ext cx="5352040" cy="2774275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/>
          <a:lstStyle/>
          <a:p>
            <a:r>
              <a:rPr lang="en-US" dirty="0"/>
              <a:t>P</a:t>
            </a:r>
            <a:endParaRPr lang="en-GB" dirty="0"/>
          </a:p>
        </p:txBody>
      </p:sp>
      <p:sp>
        <p:nvSpPr>
          <p:cNvPr id="16" name="Title 3">
            <a:extLst>
              <a:ext uri="{FF2B5EF4-FFF2-40B4-BE49-F238E27FC236}">
                <a16:creationId xmlns:a16="http://schemas.microsoft.com/office/drawing/2014/main" id="{ED53963D-A492-BE5E-CE47-D58B598648A8}"/>
              </a:ext>
            </a:extLst>
          </p:cNvPr>
          <p:cNvSpPr txBox="1">
            <a:spLocks/>
          </p:cNvSpPr>
          <p:nvPr/>
        </p:nvSpPr>
        <p:spPr>
          <a:xfrm>
            <a:off x="175290" y="3295473"/>
            <a:ext cx="8998854" cy="1424808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3200" b="0" kern="1200" dirty="0">
                <a:solidFill>
                  <a:srgbClr val="3D3D3C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</a:lstStyle>
          <a:p>
            <a:pPr>
              <a:lnSpc>
                <a:spcPct val="100000"/>
              </a:lnSpc>
            </a:pPr>
            <a:endParaRPr lang="en-GB" sz="1800" dirty="0">
              <a:solidFill>
                <a:srgbClr val="00000A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3E62A1B6-A5D9-C365-893A-FA0DB1723D24}"/>
              </a:ext>
            </a:extLst>
          </p:cNvPr>
          <p:cNvSpPr txBox="1"/>
          <p:nvPr/>
        </p:nvSpPr>
        <p:spPr>
          <a:xfrm rot="10800000" flipV="1">
            <a:off x="555118" y="5558152"/>
            <a:ext cx="8918346" cy="69762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400"/>
              </a:spcAft>
            </a:pPr>
            <a:endParaRPr lang="en-GB" sz="1800" dirty="0">
              <a:solidFill>
                <a:srgbClr val="111111"/>
              </a:solidFill>
              <a:effectLst/>
              <a:latin typeface="Calibri" panose="020F0502020204030204" pitchFamily="34" charset="0"/>
              <a:ea typeface="Arial Unicode MS"/>
            </a:endParaRPr>
          </a:p>
          <a:p>
            <a:pPr>
              <a:spcAft>
                <a:spcPts val="400"/>
              </a:spcAft>
            </a:pPr>
            <a:endParaRPr lang="en-GB" sz="1800" dirty="0">
              <a:effectLst/>
              <a:latin typeface="Arial" panose="020B0604020202020204" pitchFamily="34" charset="0"/>
              <a:ea typeface="Arial Unicode MS"/>
            </a:endParaRPr>
          </a:p>
        </p:txBody>
      </p:sp>
      <p:pic>
        <p:nvPicPr>
          <p:cNvPr id="6" name="Picture Placeholder 5">
            <a:extLst>
              <a:ext uri="{FF2B5EF4-FFF2-40B4-BE49-F238E27FC236}">
                <a16:creationId xmlns:a16="http://schemas.microsoft.com/office/drawing/2014/main" id="{64C43C3A-2BDB-22CA-F255-7648FAE35F3A}"/>
              </a:ext>
            </a:extLst>
          </p:cNvPr>
          <p:cNvPicPr>
            <a:picLocks noGrp="1" noChangeAspect="1"/>
          </p:cNvPicPr>
          <p:nvPr>
            <p:ph type="pic" idx="15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443" b="15443"/>
          <a:stretch/>
        </p:blipFill>
        <p:spPr>
          <a:xfrm>
            <a:off x="402718" y="232748"/>
            <a:ext cx="3889522" cy="2016166"/>
          </a:xfrm>
        </p:spPr>
      </p:pic>
      <p:sp>
        <p:nvSpPr>
          <p:cNvPr id="2" name="Title 3">
            <a:extLst>
              <a:ext uri="{FF2B5EF4-FFF2-40B4-BE49-F238E27FC236}">
                <a16:creationId xmlns:a16="http://schemas.microsoft.com/office/drawing/2014/main" id="{C13DCFC1-ECA5-6B95-46FC-8A9E0CE2985A}"/>
              </a:ext>
            </a:extLst>
          </p:cNvPr>
          <p:cNvSpPr txBox="1">
            <a:spLocks/>
          </p:cNvSpPr>
          <p:nvPr/>
        </p:nvSpPr>
        <p:spPr>
          <a:xfrm>
            <a:off x="391553" y="2604130"/>
            <a:ext cx="8536906" cy="1335055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3200" b="0" kern="1200" dirty="0">
                <a:solidFill>
                  <a:srgbClr val="3D3D3C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</a:lstStyle>
          <a:p>
            <a:pPr>
              <a:lnSpc>
                <a:spcPct val="107000"/>
              </a:lnSpc>
            </a:pPr>
            <a:r>
              <a:rPr lang="en-GB" altLang="en-US" sz="1800" dirty="0">
                <a:solidFill>
                  <a:schemeClr val="bg1"/>
                </a:solidFill>
                <a:latin typeface="Aptos" panose="020B00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Pier Avenue Baptist Church is a busy and vibrant church, just 10 minutes from the seaside and adjacent to the town centre, which has a diverse cross-section of people attending its Sunday services and many activities. These include a toddler’s group, Girls Brigade, boys club, house groups and a Saturday coffee morning. There is also a project for vulnerable people which is its own small church community.</a:t>
            </a:r>
            <a:br>
              <a:rPr lang="en-GB" altLang="en-US" sz="1800" dirty="0">
                <a:solidFill>
                  <a:schemeClr val="bg1"/>
                </a:solidFill>
                <a:latin typeface="Aptos" panose="020B00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n-GB" sz="1800" kern="100" dirty="0">
                <a:solidFill>
                  <a:schemeClr val="bg1"/>
                </a:solidFill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Michelle, their minister, is looking forward to the next baptism service, adding to the 5 people already baptised.</a:t>
            </a:r>
            <a:br>
              <a:rPr lang="en-GB" sz="1800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endParaRPr lang="en-GB" sz="1600" dirty="0">
              <a:solidFill>
                <a:schemeClr val="bg1"/>
              </a:solidFill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34432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12000">
        <p:fade/>
      </p:transition>
    </mc:Choice>
    <mc:Fallback xmlns="">
      <p:transition spd="med" advClick="0" advTm="12000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D96E828-A540-7537-D3A8-EA6BCBB714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89F9725F-C97F-AD97-9D17-B3FD9CC8883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55793" y="1975566"/>
            <a:ext cx="8918351" cy="348536"/>
          </a:xfrm>
        </p:spPr>
        <p:txBody>
          <a:bodyPr>
            <a:normAutofit fontScale="25000" lnSpcReduction="20000"/>
          </a:bodyPr>
          <a:lstStyle/>
          <a:p>
            <a:r>
              <a:rPr lang="en-GB" sz="8800" dirty="0">
                <a:solidFill>
                  <a:schemeClr val="bg1"/>
                </a:solidFill>
              </a:rPr>
              <a:t> Prayer Focus: Pier Avenue Baptist Church</a:t>
            </a: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7533F58F-0D73-0A89-5521-1C5B319C3A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4319" y="2254010"/>
            <a:ext cx="8417125" cy="1335055"/>
          </a:xfrm>
        </p:spPr>
        <p:txBody>
          <a:bodyPr/>
          <a:lstStyle/>
          <a:p>
            <a:pPr lvl="0">
              <a:lnSpc>
                <a:spcPct val="107000"/>
              </a:lnSpc>
            </a:pPr>
            <a:r>
              <a:rPr lang="en-GB" altLang="en-US" sz="1600" dirty="0">
                <a:solidFill>
                  <a:schemeClr val="bg1"/>
                </a:solidFill>
                <a:latin typeface="Aptos" panose="020B00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Joint community events include a walk of witness, carols, an alternative Halloween event - where party bags were distributed and town community days which sees the church taking a stall. Looking forward, there are plans for increasing support for the homeless. </a:t>
            </a:r>
            <a:r>
              <a:rPr lang="en-GB" altLang="en-US" sz="1600" kern="100" dirty="0">
                <a:solidFill>
                  <a:schemeClr val="bg1"/>
                </a:solidFill>
                <a:latin typeface="Aptos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1600" kern="100" dirty="0">
                <a:solidFill>
                  <a:schemeClr val="bg1"/>
                </a:solidFill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Please Pray:</a:t>
            </a:r>
            <a:br>
              <a:rPr lang="en-GB" sz="1600" kern="100" dirty="0">
                <a:solidFill>
                  <a:schemeClr val="bg1"/>
                </a:solidFill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r>
              <a:rPr lang="en-GB" sz="1600" kern="100" dirty="0">
                <a:solidFill>
                  <a:schemeClr val="bg1"/>
                </a:solidFill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• For the mission group, that they may catch God’s vision and consolidate future ideas, including being out in the town and inviting people to events such as the World Cup</a:t>
            </a:r>
            <a:br>
              <a:rPr lang="en-GB" sz="1600" kern="100" dirty="0">
                <a:solidFill>
                  <a:schemeClr val="bg1"/>
                </a:solidFill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r>
              <a:rPr lang="en-GB" sz="1600" kern="100" dirty="0">
                <a:solidFill>
                  <a:schemeClr val="bg1"/>
                </a:solidFill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• For equipping their Leadership team for the business and demands.</a:t>
            </a:r>
            <a:br>
              <a:rPr lang="en-GB" sz="1600" kern="100" dirty="0">
                <a:solidFill>
                  <a:schemeClr val="bg1"/>
                </a:solidFill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r>
              <a:rPr lang="en-GB" sz="1600" kern="100" dirty="0">
                <a:solidFill>
                  <a:schemeClr val="bg1"/>
                </a:solidFill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• That the members may be inspired as they revisit the Church Vision</a:t>
            </a:r>
            <a:br>
              <a:rPr lang="en-GB" sz="1600" kern="100" dirty="0">
                <a:solidFill>
                  <a:schemeClr val="bg1"/>
                </a:solidFill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r>
              <a:rPr lang="en-GB" sz="1600" kern="100" dirty="0">
                <a:solidFill>
                  <a:schemeClr val="bg1"/>
                </a:solidFill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• For the children’s and family’s ministry </a:t>
            </a:r>
            <a:br>
              <a:rPr lang="en-GB" sz="1600" kern="100" dirty="0">
                <a:solidFill>
                  <a:schemeClr val="bg1"/>
                </a:solidFill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r>
              <a:rPr lang="en-GB" sz="1600" kern="100" dirty="0">
                <a:solidFill>
                  <a:schemeClr val="bg1"/>
                </a:solidFill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• For a vision for a new Parish Nursing service.</a:t>
            </a:r>
            <a:endParaRPr lang="en-GB" sz="1600" dirty="0">
              <a:solidFill>
                <a:schemeClr val="bg1"/>
              </a:solidFill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7" name="Picture Placeholder 1">
            <a:extLst>
              <a:ext uri="{FF2B5EF4-FFF2-40B4-BE49-F238E27FC236}">
                <a16:creationId xmlns:a16="http://schemas.microsoft.com/office/drawing/2014/main" id="{66E86D58-9EB0-A6F7-7B54-C863724E7F0D}"/>
              </a:ext>
            </a:extLst>
          </p:cNvPr>
          <p:cNvSpPr txBox="1">
            <a:spLocks/>
          </p:cNvSpPr>
          <p:nvPr/>
        </p:nvSpPr>
        <p:spPr>
          <a:xfrm>
            <a:off x="175290" y="-481219"/>
            <a:ext cx="5352040" cy="2774275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/>
          <a:lstStyle/>
          <a:p>
            <a:endParaRPr lang="en-GB" dirty="0"/>
          </a:p>
        </p:txBody>
      </p:sp>
      <p:sp>
        <p:nvSpPr>
          <p:cNvPr id="8" name="Picture Placeholder 1">
            <a:extLst>
              <a:ext uri="{FF2B5EF4-FFF2-40B4-BE49-F238E27FC236}">
                <a16:creationId xmlns:a16="http://schemas.microsoft.com/office/drawing/2014/main" id="{565598FC-D050-2109-F080-F838BC379874}"/>
              </a:ext>
            </a:extLst>
          </p:cNvPr>
          <p:cNvSpPr txBox="1">
            <a:spLocks/>
          </p:cNvSpPr>
          <p:nvPr/>
        </p:nvSpPr>
        <p:spPr>
          <a:xfrm>
            <a:off x="555118" y="258418"/>
            <a:ext cx="5352040" cy="193813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/>
          <a:lstStyle/>
          <a:p>
            <a:endParaRPr lang="en-GB"/>
          </a:p>
        </p:txBody>
      </p:sp>
      <p:sp>
        <p:nvSpPr>
          <p:cNvPr id="9" name="Picture Placeholder 1">
            <a:extLst>
              <a:ext uri="{FF2B5EF4-FFF2-40B4-BE49-F238E27FC236}">
                <a16:creationId xmlns:a16="http://schemas.microsoft.com/office/drawing/2014/main" id="{A3D7A544-FEF6-9A0C-5300-EB837C73EC63}"/>
              </a:ext>
            </a:extLst>
          </p:cNvPr>
          <p:cNvSpPr txBox="1">
            <a:spLocks/>
          </p:cNvSpPr>
          <p:nvPr/>
        </p:nvSpPr>
        <p:spPr>
          <a:xfrm>
            <a:off x="402718" y="258418"/>
            <a:ext cx="5352040" cy="2774275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/>
          <a:lstStyle/>
          <a:p>
            <a:endParaRPr lang="en-GB"/>
          </a:p>
        </p:txBody>
      </p:sp>
      <p:sp>
        <p:nvSpPr>
          <p:cNvPr id="10" name="Picture Placeholder 1">
            <a:extLst>
              <a:ext uri="{FF2B5EF4-FFF2-40B4-BE49-F238E27FC236}">
                <a16:creationId xmlns:a16="http://schemas.microsoft.com/office/drawing/2014/main" id="{8E584855-88A8-94E2-2B49-BD4EC17F6AE0}"/>
              </a:ext>
            </a:extLst>
          </p:cNvPr>
          <p:cNvSpPr txBox="1">
            <a:spLocks/>
          </p:cNvSpPr>
          <p:nvPr/>
        </p:nvSpPr>
        <p:spPr>
          <a:xfrm>
            <a:off x="402718" y="238126"/>
            <a:ext cx="5352040" cy="2774275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/>
          <a:lstStyle/>
          <a:p>
            <a:endParaRPr lang="en-GB"/>
          </a:p>
        </p:txBody>
      </p:sp>
      <p:sp>
        <p:nvSpPr>
          <p:cNvPr id="11" name="Picture Placeholder 1">
            <a:extLst>
              <a:ext uri="{FF2B5EF4-FFF2-40B4-BE49-F238E27FC236}">
                <a16:creationId xmlns:a16="http://schemas.microsoft.com/office/drawing/2014/main" id="{941F71CB-CDEA-A8B9-DE59-30C507385A95}"/>
              </a:ext>
            </a:extLst>
          </p:cNvPr>
          <p:cNvSpPr txBox="1">
            <a:spLocks/>
          </p:cNvSpPr>
          <p:nvPr/>
        </p:nvSpPr>
        <p:spPr>
          <a:xfrm>
            <a:off x="402718" y="238125"/>
            <a:ext cx="5352040" cy="2774275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/>
          <a:lstStyle/>
          <a:p>
            <a:endParaRPr lang="en-GB"/>
          </a:p>
        </p:txBody>
      </p:sp>
      <p:sp>
        <p:nvSpPr>
          <p:cNvPr id="13" name="Picture Placeholder 1">
            <a:extLst>
              <a:ext uri="{FF2B5EF4-FFF2-40B4-BE49-F238E27FC236}">
                <a16:creationId xmlns:a16="http://schemas.microsoft.com/office/drawing/2014/main" id="{BE87C959-5452-1629-C0BB-54E2584973E1}"/>
              </a:ext>
            </a:extLst>
          </p:cNvPr>
          <p:cNvSpPr txBox="1">
            <a:spLocks/>
          </p:cNvSpPr>
          <p:nvPr/>
        </p:nvSpPr>
        <p:spPr>
          <a:xfrm>
            <a:off x="402718" y="238124"/>
            <a:ext cx="5352040" cy="2774275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/>
          <a:lstStyle/>
          <a:p>
            <a:endParaRPr lang="en-GB"/>
          </a:p>
        </p:txBody>
      </p:sp>
      <p:sp>
        <p:nvSpPr>
          <p:cNvPr id="12" name="Picture Placeholder 1">
            <a:extLst>
              <a:ext uri="{FF2B5EF4-FFF2-40B4-BE49-F238E27FC236}">
                <a16:creationId xmlns:a16="http://schemas.microsoft.com/office/drawing/2014/main" id="{4F9FB427-674E-F525-7589-4DD2C1688463}"/>
              </a:ext>
            </a:extLst>
          </p:cNvPr>
          <p:cNvSpPr txBox="1">
            <a:spLocks/>
          </p:cNvSpPr>
          <p:nvPr/>
        </p:nvSpPr>
        <p:spPr>
          <a:xfrm>
            <a:off x="402718" y="216804"/>
            <a:ext cx="5352040" cy="2774275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/>
          <a:lstStyle/>
          <a:p>
            <a:endParaRPr lang="en-GB"/>
          </a:p>
        </p:txBody>
      </p:sp>
      <p:sp>
        <p:nvSpPr>
          <p:cNvPr id="14" name="Picture Placeholder 1">
            <a:extLst>
              <a:ext uri="{FF2B5EF4-FFF2-40B4-BE49-F238E27FC236}">
                <a16:creationId xmlns:a16="http://schemas.microsoft.com/office/drawing/2014/main" id="{6B5FC9ED-6E18-E10D-FACC-BF62065BEE57}"/>
              </a:ext>
            </a:extLst>
          </p:cNvPr>
          <p:cNvSpPr txBox="1">
            <a:spLocks/>
          </p:cNvSpPr>
          <p:nvPr/>
        </p:nvSpPr>
        <p:spPr>
          <a:xfrm>
            <a:off x="314319" y="151429"/>
            <a:ext cx="5352040" cy="2774275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/>
          <a:lstStyle/>
          <a:p>
            <a:r>
              <a:rPr lang="en-US" dirty="0"/>
              <a:t>P</a:t>
            </a:r>
            <a:endParaRPr lang="en-GB" dirty="0"/>
          </a:p>
        </p:txBody>
      </p:sp>
      <p:sp>
        <p:nvSpPr>
          <p:cNvPr id="16" name="Title 3">
            <a:extLst>
              <a:ext uri="{FF2B5EF4-FFF2-40B4-BE49-F238E27FC236}">
                <a16:creationId xmlns:a16="http://schemas.microsoft.com/office/drawing/2014/main" id="{ED53963D-A492-BE5E-CE47-D58B598648A8}"/>
              </a:ext>
            </a:extLst>
          </p:cNvPr>
          <p:cNvSpPr txBox="1">
            <a:spLocks/>
          </p:cNvSpPr>
          <p:nvPr/>
        </p:nvSpPr>
        <p:spPr>
          <a:xfrm>
            <a:off x="175290" y="3295473"/>
            <a:ext cx="8998854" cy="1424808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3200" b="0" kern="1200" dirty="0">
                <a:solidFill>
                  <a:srgbClr val="3D3D3C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</a:lstStyle>
          <a:p>
            <a:pPr>
              <a:lnSpc>
                <a:spcPct val="100000"/>
              </a:lnSpc>
            </a:pPr>
            <a:endParaRPr lang="en-GB" sz="1800" dirty="0">
              <a:solidFill>
                <a:srgbClr val="00000A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3E62A1B6-A5D9-C365-893A-FA0DB1723D24}"/>
              </a:ext>
            </a:extLst>
          </p:cNvPr>
          <p:cNvSpPr txBox="1"/>
          <p:nvPr/>
        </p:nvSpPr>
        <p:spPr>
          <a:xfrm rot="10800000" flipV="1">
            <a:off x="555118" y="5558152"/>
            <a:ext cx="8918346" cy="69762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400"/>
              </a:spcAft>
            </a:pPr>
            <a:endParaRPr lang="en-GB" sz="1800" dirty="0">
              <a:solidFill>
                <a:srgbClr val="111111"/>
              </a:solidFill>
              <a:effectLst/>
              <a:latin typeface="Calibri" panose="020F0502020204030204" pitchFamily="34" charset="0"/>
              <a:ea typeface="Arial Unicode MS"/>
            </a:endParaRPr>
          </a:p>
          <a:p>
            <a:pPr>
              <a:spcAft>
                <a:spcPts val="400"/>
              </a:spcAft>
            </a:pPr>
            <a:endParaRPr lang="en-GB" sz="1800" dirty="0">
              <a:effectLst/>
              <a:latin typeface="Arial" panose="020B0604020202020204" pitchFamily="34" charset="0"/>
              <a:ea typeface="Arial Unicode MS"/>
            </a:endParaRPr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30C27E22-916C-B7F6-773F-AE2A568A165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02717" y="181205"/>
            <a:ext cx="2305314" cy="17289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155392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12000">
        <p:fade/>
      </p:transition>
    </mc:Choice>
    <mc:Fallback xmlns="">
      <p:transition spd="med" advClick="0" advTm="12000">
        <p:fade/>
      </p:transition>
    </mc:Fallback>
  </mc:AlternateContent>
</p:sld>
</file>

<file path=ppt/theme/theme1.xml><?xml version="1.0" encoding="utf-8"?>
<a:theme xmlns:a="http://schemas.openxmlformats.org/drawingml/2006/main" name="EBA Prayer Focus Slides Arial 16x9 Template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EBA Bariol">
      <a:majorFont>
        <a:latin typeface="Bariol"/>
        <a:ea typeface=""/>
        <a:cs typeface=""/>
      </a:majorFont>
      <a:minorFont>
        <a:latin typeface="Bariol"/>
        <a:ea typeface=""/>
        <a:cs typeface=""/>
      </a:minorFont>
    </a:fontScheme>
    <a:fmtScheme name="Depth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epth" id="{7BEAFC2A-325C-49C4-AC08-2B765DA903F9}" vid="{1735E755-43E6-43AA-ABA2-C989ECC79AF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EBA Prayer Focus Slides Arial 16x9 Template</Template>
  <TotalTime>21</TotalTime>
  <Words>252</Words>
  <Application>Microsoft Macintosh PowerPoint</Application>
  <PresentationFormat>On-screen Show (16:9)</PresentationFormat>
  <Paragraphs>9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Aptos</vt:lpstr>
      <vt:lpstr>Arial</vt:lpstr>
      <vt:lpstr>Calibri</vt:lpstr>
      <vt:lpstr>EBA Prayer Focus Slides Arial 16x9 Template</vt:lpstr>
      <vt:lpstr> </vt:lpstr>
      <vt:lpstr>Joint community events include a walk of witness, carols, an alternative Halloween event - where party bags were distributed and town community days which sees the church taking a stall. Looking forward, there are plans for increasing support for the homeless.  Please Pray: • For the mission group, that they may catch God’s vision and consolidate future ideas, including being out in the town and inviting people to events such as the World Cup • For equipping their Leadership team for the business and demands. • That the members may be inspired as they revisit the Church Vision • For the children’s and family’s ministry  • For a vision for a new Parish Nursing service.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Please pray for us as we seek God’s will for our future mission and ministry, and as we develop a planning application to improve our premises to meet our expanding requirements and numbers.</dc:title>
  <dc:creator>David Elcock</dc:creator>
  <cp:lastModifiedBy>Eleanor Kelsey</cp:lastModifiedBy>
  <cp:revision>265</cp:revision>
  <cp:lastPrinted>2017-08-23T11:19:32Z</cp:lastPrinted>
  <dcterms:created xsi:type="dcterms:W3CDTF">2017-09-11T20:05:50Z</dcterms:created>
  <dcterms:modified xsi:type="dcterms:W3CDTF">2026-02-08T10:43:42Z</dcterms:modified>
</cp:coreProperties>
</file>