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4" autoAdjust="0"/>
  </p:normalViewPr>
  <p:slideViewPr>
    <p:cSldViewPr snapToGrid="0" showGuides="1">
      <p:cViewPr varScale="1">
        <p:scale>
          <a:sx n="109" d="100"/>
          <a:sy n="109" d="100"/>
        </p:scale>
        <p:origin x="536" y="-136"/>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23/01/2026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23/01/2026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1/23/26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1/23/26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1/23/26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1/23/26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1/23/26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1/23/26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1/23/26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1/23/26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1/23/26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314319" y="2224159"/>
            <a:ext cx="8918351" cy="348536"/>
          </a:xfrm>
        </p:spPr>
        <p:txBody>
          <a:bodyPr>
            <a:normAutofit fontScale="25000" lnSpcReduction="20000"/>
          </a:bodyPr>
          <a:lstStyle/>
          <a:p>
            <a:r>
              <a:rPr lang="en-GB" sz="8800" dirty="0">
                <a:solidFill>
                  <a:schemeClr val="bg1"/>
                </a:solidFill>
              </a:rPr>
              <a:t>Prayer Focus: Nansen Road Baptist Church, Nacton, Ipswich </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C13DCFC1-ECA5-6B95-46FC-8A9E0CE2985A}"/>
              </a:ext>
            </a:extLst>
          </p:cNvPr>
          <p:cNvSpPr txBox="1">
            <a:spLocks/>
          </p:cNvSpPr>
          <p:nvPr/>
        </p:nvSpPr>
        <p:spPr>
          <a:xfrm>
            <a:off x="292775" y="2460119"/>
            <a:ext cx="8536906"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700" dirty="0">
                <a:solidFill>
                  <a:schemeClr val="bg1"/>
                </a:solidFill>
                <a:latin typeface="Aptos" panose="020B0004020202020204" pitchFamily="34" charset="0"/>
                <a:ea typeface="Calibri" panose="020F0502020204030204" pitchFamily="34" charset="0"/>
                <a:cs typeface="Arial" panose="020B0604020202020204" pitchFamily="34" charset="0"/>
              </a:rPr>
              <a:t>NRBC lies on a council estate, and the heart of their message can be wrapped up in ‘following, serving and sharing Christ.’ They seek to reach out to the community around and give help where needed and regularly run community events.</a:t>
            </a:r>
            <a:br>
              <a:rPr lang="en-GB" altLang="en-US" sz="17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700" dirty="0">
                <a:solidFill>
                  <a:schemeClr val="bg1"/>
                </a:solidFill>
                <a:latin typeface="Aptos" panose="020B0004020202020204" pitchFamily="34" charset="0"/>
                <a:ea typeface="Calibri" panose="020F0502020204030204" pitchFamily="34" charset="0"/>
                <a:cs typeface="Arial" panose="020B0604020202020204" pitchFamily="34" charset="0"/>
              </a:rPr>
              <a:t>Extra centenary events include this year: Easter with a hip-hop artist; Spring afternoon tea and summer sees a group called Tough Talk sharing their faith. </a:t>
            </a:r>
            <a:br>
              <a:rPr lang="en-GB" altLang="en-US" sz="17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700" dirty="0">
                <a:solidFill>
                  <a:schemeClr val="bg1"/>
                </a:solidFill>
                <a:latin typeface="Aptos" panose="020B0004020202020204" pitchFamily="34" charset="0"/>
                <a:ea typeface="Calibri" panose="020F0502020204030204" pitchFamily="34" charset="0"/>
                <a:cs typeface="Arial" panose="020B0604020202020204" pitchFamily="34" charset="0"/>
              </a:rPr>
              <a:t>Regular church activities include a lunch club, prayer, bible studies and a small Sunday School every three weeks. The church hall is also hired to outside groups which helps to support the work of the church.</a:t>
            </a:r>
            <a:br>
              <a:rPr lang="en-GB" sz="1700" kern="100" dirty="0">
                <a:latin typeface="Aptos" panose="020B0004020202020204" pitchFamily="34" charset="0"/>
                <a:ea typeface="Aptos" panose="020B0004020202020204" pitchFamily="34" charset="0"/>
                <a:cs typeface="Times New Roman" panose="02020603050405020304" pitchFamily="18" charset="0"/>
              </a:rPr>
            </a:br>
            <a:endParaRPr lang="en-GB" sz="1700" dirty="0">
              <a:solidFill>
                <a:schemeClr val="bg1"/>
              </a:solidFill>
              <a:ea typeface="Calibri" panose="020F0502020204030204" pitchFamily="34" charset="0"/>
              <a:cs typeface="Arial" panose="020B0604020202020204" pitchFamily="34" charset="0"/>
            </a:endParaRPr>
          </a:p>
        </p:txBody>
      </p:sp>
      <p:pic>
        <p:nvPicPr>
          <p:cNvPr id="5" name="Picture Placeholder 5">
            <a:extLst>
              <a:ext uri="{FF2B5EF4-FFF2-40B4-BE49-F238E27FC236}">
                <a16:creationId xmlns:a16="http://schemas.microsoft.com/office/drawing/2014/main" id="{0D27D9F9-B9E2-8D08-7CD7-DED294C7F9D1}"/>
              </a:ext>
            </a:extLst>
          </p:cNvPr>
          <p:cNvPicPr>
            <a:picLocks noChangeAspect="1"/>
          </p:cNvPicPr>
          <p:nvPr/>
        </p:nvPicPr>
        <p:blipFill>
          <a:blip r:embed="rId3">
            <a:extLst>
              <a:ext uri="{28A0092B-C50C-407E-A947-70E740481C1C}">
                <a14:useLocalDpi xmlns:a14="http://schemas.microsoft.com/office/drawing/2010/main" val="0"/>
              </a:ext>
            </a:extLst>
          </a:blip>
          <a:srcRect l="6555" r="6555"/>
          <a:stretch/>
        </p:blipFill>
        <p:spPr>
          <a:xfrm>
            <a:off x="402718" y="194272"/>
            <a:ext cx="3630020" cy="1881651"/>
          </a:xfrm>
          <a:prstGeom prst="roundRect">
            <a:avLst>
              <a:gd name="adj" fmla="val 1858"/>
            </a:avLst>
          </a:prstGeom>
          <a:effectLst>
            <a:outerShdw blurRad="50800" dist="50800" dir="5400000" algn="tl" rotWithShape="0">
              <a:srgbClr val="000000">
                <a:alpha val="43000"/>
              </a:srgbClr>
            </a:outerShdw>
          </a:effectLst>
        </p:spPr>
      </p:pic>
      <p:sp>
        <p:nvSpPr>
          <p:cNvPr id="18" name="Picture Placeholder 17">
            <a:extLst>
              <a:ext uri="{FF2B5EF4-FFF2-40B4-BE49-F238E27FC236}">
                <a16:creationId xmlns:a16="http://schemas.microsoft.com/office/drawing/2014/main" id="{D27008E1-F133-BD4A-AE88-B62305B8A6C7}"/>
              </a:ext>
            </a:extLst>
          </p:cNvPr>
          <p:cNvSpPr>
            <a:spLocks noGrp="1"/>
          </p:cNvSpPr>
          <p:nvPr>
            <p:ph type="pic" idx="15"/>
          </p:nvPr>
        </p:nvSpPr>
        <p:spPr/>
        <p:txBody>
          <a:bodyPr/>
          <a:lstStyle/>
          <a:p>
            <a:endParaRPr lang="en-US"/>
          </a:p>
        </p:txBody>
      </p:sp>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1975566"/>
            <a:ext cx="8918351" cy="348536"/>
          </a:xfrm>
        </p:spPr>
        <p:txBody>
          <a:bodyPr>
            <a:normAutofit fontScale="25000" lnSpcReduction="20000"/>
          </a:bodyPr>
          <a:lstStyle/>
          <a:p>
            <a:r>
              <a:rPr lang="en-GB" sz="8800" dirty="0">
                <a:solidFill>
                  <a:schemeClr val="bg1"/>
                </a:solidFill>
              </a:rPr>
              <a:t>Prayer Focus: Nansen Road Baptist Church</a:t>
            </a: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238934"/>
            <a:ext cx="3272341" cy="1473852"/>
          </a:xfrm>
          <a:prstGeom prst="rect">
            <a:avLst/>
          </a:prstGeom>
        </p:spPr>
      </p:pic>
      <p:sp>
        <p:nvSpPr>
          <p:cNvPr id="5" name="Title 4">
            <a:extLst>
              <a:ext uri="{FF2B5EF4-FFF2-40B4-BE49-F238E27FC236}">
                <a16:creationId xmlns:a16="http://schemas.microsoft.com/office/drawing/2014/main" id="{7795C289-A35C-226F-11CE-7DCDF18ECF4D}"/>
              </a:ext>
            </a:extLst>
          </p:cNvPr>
          <p:cNvSpPr>
            <a:spLocks noGrp="1"/>
          </p:cNvSpPr>
          <p:nvPr>
            <p:ph type="title"/>
          </p:nvPr>
        </p:nvSpPr>
        <p:spPr>
          <a:xfrm>
            <a:off x="314319" y="2293056"/>
            <a:ext cx="8219661" cy="1326872"/>
          </a:xfrm>
        </p:spPr>
        <p:txBody>
          <a:bodyPr/>
          <a:lstStyle/>
          <a:p>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 church is currently in a pastoral vacancy; supported by lay preachers and a Moderator. Just now they are not looking to take on a minister until God tells them to and their primary focus is on reaching out to the community and building links.</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They would value prayer:</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events for the year to go well and good connections to be made with the community.</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growing links between the community and the church and for more young people and families to be drawn into the fellowship.</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That they would discern and seek God’s will in all that they do.</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endParaRPr lang="en-US" sz="1800" dirty="0"/>
          </a:p>
        </p:txBody>
      </p:sp>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21</TotalTime>
  <Words>256</Words>
  <Application>Microsoft Macintosh PowerPoint</Application>
  <PresentationFormat>On-screen Show (16:9)</PresentationFormat>
  <Paragraphs>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The church is currently in a pastoral vacancy; supported by lay preachers and a Moderator. Just now they are not looking to take on a minister until God tells them to and their primary focus is on reaching out to the community and building links. They would value prayer: • For events for the year to go well and good connections to be made with the community. • For growing links between the community and the church and for more young people and families to be drawn into the fellowship. • That they would discern and seek God’s will in all that they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265</cp:revision>
  <cp:lastPrinted>2017-08-23T11:19:32Z</cp:lastPrinted>
  <dcterms:created xsi:type="dcterms:W3CDTF">2017-09-11T20:05:50Z</dcterms:created>
  <dcterms:modified xsi:type="dcterms:W3CDTF">2026-01-23T10:49:09Z</dcterms:modified>
</cp:coreProperties>
</file>