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484" r:id="rId2"/>
    <p:sldId id="483" r:id="rId3"/>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3D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AC38BA-2B0C-4738-8F2B-CC2006DC9A30}" v="24" dt="2024-08-12T21:20:32.577"/>
    <p1510:client id="{D726A6AD-CE51-4C92-9729-5FBAA93E53F0}" v="2" dt="2024-08-12T10:13:18.5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388" autoAdjust="0"/>
  </p:normalViewPr>
  <p:slideViewPr>
    <p:cSldViewPr snapToGrid="0" showGuides="1">
      <p:cViewPr varScale="1">
        <p:scale>
          <a:sx n="82" d="100"/>
          <a:sy n="82" d="100"/>
        </p:scale>
        <p:origin x="736" y="168"/>
      </p:cViewPr>
      <p:guideLst>
        <p:guide orient="horz" pos="2160"/>
        <p:guide pos="2880"/>
      </p:guideLst>
    </p:cSldViewPr>
  </p:slideViewPr>
  <p:outlineViewPr>
    <p:cViewPr>
      <p:scale>
        <a:sx n="33" d="100"/>
        <a:sy n="33" d="100"/>
      </p:scale>
      <p:origin x="0" y="21354"/>
    </p:cViewPr>
  </p:outlineViewPr>
  <p:notesTextViewPr>
    <p:cViewPr>
      <p:scale>
        <a:sx n="1" d="1"/>
        <a:sy n="1" d="1"/>
      </p:scale>
      <p:origin x="0" y="0"/>
    </p:cViewPr>
  </p:notesTextViewPr>
  <p:sorterViewPr>
    <p:cViewPr>
      <p:scale>
        <a:sx n="100" d="100"/>
        <a:sy n="100" d="100"/>
      </p:scale>
      <p:origin x="0" y="7812"/>
    </p:cViewPr>
  </p:sorterViewPr>
  <p:notesViewPr>
    <p:cSldViewPr snapToGrid="0">
      <p:cViewPr varScale="1">
        <p:scale>
          <a:sx n="80" d="100"/>
          <a:sy n="80" d="100"/>
        </p:scale>
        <p:origin x="-3906" y="-84"/>
      </p:cViewPr>
      <p:guideLst>
        <p:guide orient="horz" pos="3223"/>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handoutMaster" Target="handoutMasters/handoutMaster1.xml"/><Relationship Id="rId10" Type="http://schemas.microsoft.com/office/2016/11/relationships/changesInfo" Target="changesInfos/changesInfo1.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Wade" userId="c87f5fd422b648eb" providerId="LiveId" clId="{24AC38BA-2B0C-4738-8F2B-CC2006DC9A30}"/>
    <pc:docChg chg="custSel addSld delSld modSld sldOrd">
      <pc:chgData name="Andrew Wade" userId="c87f5fd422b648eb" providerId="LiveId" clId="{24AC38BA-2B0C-4738-8F2B-CC2006DC9A30}" dt="2024-08-12T21:20:32.577" v="74" actId="14100"/>
      <pc:docMkLst>
        <pc:docMk/>
      </pc:docMkLst>
      <pc:sldChg chg="addSp delSp modSp mod ord">
        <pc:chgData name="Andrew Wade" userId="c87f5fd422b648eb" providerId="LiveId" clId="{24AC38BA-2B0C-4738-8F2B-CC2006DC9A30}" dt="2024-08-12T21:20:32.577" v="74" actId="14100"/>
        <pc:sldMkLst>
          <pc:docMk/>
          <pc:sldMk cId="3529937835" sldId="483"/>
        </pc:sldMkLst>
        <pc:spChg chg="add mod">
          <ac:chgData name="Andrew Wade" userId="c87f5fd422b648eb" providerId="LiveId" clId="{24AC38BA-2B0C-4738-8F2B-CC2006DC9A30}" dt="2024-08-12T21:20:32.577" v="74" actId="14100"/>
          <ac:spMkLst>
            <pc:docMk/>
            <pc:sldMk cId="3529937835" sldId="483"/>
            <ac:spMk id="2" creationId="{55537F5B-9222-D443-7268-56A8A013F002}"/>
          </ac:spMkLst>
        </pc:spChg>
        <pc:spChg chg="mod">
          <ac:chgData name="Andrew Wade" userId="c87f5fd422b648eb" providerId="LiveId" clId="{24AC38BA-2B0C-4738-8F2B-CC2006DC9A30}" dt="2024-08-12T17:57:45.659" v="18" actId="6549"/>
          <ac:spMkLst>
            <pc:docMk/>
            <pc:sldMk cId="3529937835" sldId="483"/>
            <ac:spMk id="3" creationId="{FB02FCEB-75A2-4493-D4FB-D06E0E14658F}"/>
          </ac:spMkLst>
        </pc:spChg>
        <pc:spChg chg="del mod">
          <ac:chgData name="Andrew Wade" userId="c87f5fd422b648eb" providerId="LiveId" clId="{24AC38BA-2B0C-4738-8F2B-CC2006DC9A30}" dt="2024-08-12T21:13:45.457" v="65"/>
          <ac:spMkLst>
            <pc:docMk/>
            <pc:sldMk cId="3529937835" sldId="483"/>
            <ac:spMk id="12" creationId="{C9B07F2D-2683-032D-DBE6-30D490DB364D}"/>
          </ac:spMkLst>
        </pc:spChg>
        <pc:picChg chg="add mod">
          <ac:chgData name="Andrew Wade" userId="c87f5fd422b648eb" providerId="LiveId" clId="{24AC38BA-2B0C-4738-8F2B-CC2006DC9A30}" dt="2024-08-12T17:58:51.105" v="34" actId="1076"/>
          <ac:picMkLst>
            <pc:docMk/>
            <pc:sldMk cId="3529937835" sldId="483"/>
            <ac:picMk id="4" creationId="{683B7889-2FB3-A732-0893-9F3B1723BF34}"/>
          </ac:picMkLst>
        </pc:picChg>
        <pc:picChg chg="del">
          <ac:chgData name="Andrew Wade" userId="c87f5fd422b648eb" providerId="LiveId" clId="{24AC38BA-2B0C-4738-8F2B-CC2006DC9A30}" dt="2024-08-12T17:57:35.129" v="0" actId="21"/>
          <ac:picMkLst>
            <pc:docMk/>
            <pc:sldMk cId="3529937835" sldId="483"/>
            <ac:picMk id="5" creationId="{BB2FED88-6032-0041-B0B3-B44DAFDEBA9C}"/>
          </ac:picMkLst>
        </pc:picChg>
      </pc:sldChg>
      <pc:sldChg chg="del">
        <pc:chgData name="Andrew Wade" userId="c87f5fd422b648eb" providerId="LiveId" clId="{24AC38BA-2B0C-4738-8F2B-CC2006DC9A30}" dt="2024-08-12T17:57:56.026" v="20" actId="2696"/>
        <pc:sldMkLst>
          <pc:docMk/>
          <pc:sldMk cId="1372343086" sldId="484"/>
        </pc:sldMkLst>
      </pc:sldChg>
      <pc:sldChg chg="addSp delSp modSp add mod">
        <pc:chgData name="Andrew Wade" userId="c87f5fd422b648eb" providerId="LiveId" clId="{24AC38BA-2B0C-4738-8F2B-CC2006DC9A30}" dt="2024-08-12T21:20:17.268" v="73" actId="1076"/>
        <pc:sldMkLst>
          <pc:docMk/>
          <pc:sldMk cId="3759383840" sldId="484"/>
        </pc:sldMkLst>
        <pc:spChg chg="add mod">
          <ac:chgData name="Andrew Wade" userId="c87f5fd422b648eb" providerId="LiveId" clId="{24AC38BA-2B0C-4738-8F2B-CC2006DC9A30}" dt="2024-08-12T21:13:18.964" v="64" actId="6549"/>
          <ac:spMkLst>
            <pc:docMk/>
            <pc:sldMk cId="3759383840" sldId="484"/>
            <ac:spMk id="2" creationId="{4C0D59EF-6249-6583-D936-D9FEF7709CCA}"/>
          </ac:spMkLst>
        </pc:spChg>
        <pc:spChg chg="mod">
          <ac:chgData name="Andrew Wade" userId="c87f5fd422b648eb" providerId="LiveId" clId="{24AC38BA-2B0C-4738-8F2B-CC2006DC9A30}" dt="2024-08-12T21:20:17.268" v="73" actId="1076"/>
          <ac:spMkLst>
            <pc:docMk/>
            <pc:sldMk cId="3759383840" sldId="484"/>
            <ac:spMk id="3" creationId="{FB02FCEB-75A2-4493-D4FB-D06E0E14658F}"/>
          </ac:spMkLst>
        </pc:spChg>
        <pc:spChg chg="add del mod">
          <ac:chgData name="Andrew Wade" userId="c87f5fd422b648eb" providerId="LiveId" clId="{24AC38BA-2B0C-4738-8F2B-CC2006DC9A30}" dt="2024-08-12T17:59:44.536" v="36" actId="478"/>
          <ac:spMkLst>
            <pc:docMk/>
            <pc:sldMk cId="3759383840" sldId="484"/>
            <ac:spMk id="5" creationId="{8A31759C-45B8-FE17-BA9E-655255EE9345}"/>
          </ac:spMkLst>
        </pc:spChg>
        <pc:spChg chg="add del mod">
          <ac:chgData name="Andrew Wade" userId="c87f5fd422b648eb" providerId="LiveId" clId="{24AC38BA-2B0C-4738-8F2B-CC2006DC9A30}" dt="2024-08-12T21:08:17.360" v="38"/>
          <ac:spMkLst>
            <pc:docMk/>
            <pc:sldMk cId="3759383840" sldId="484"/>
            <ac:spMk id="6" creationId="{70B38260-8906-D2E1-CCC4-6F60FA323104}"/>
          </ac:spMkLst>
        </pc:spChg>
        <pc:spChg chg="del">
          <ac:chgData name="Andrew Wade" userId="c87f5fd422b648eb" providerId="LiveId" clId="{24AC38BA-2B0C-4738-8F2B-CC2006DC9A30}" dt="2024-08-12T17:59:34.663" v="35"/>
          <ac:spMkLst>
            <pc:docMk/>
            <pc:sldMk cId="3759383840" sldId="484"/>
            <ac:spMk id="12" creationId="{C9B07F2D-2683-032D-DBE6-30D490DB364D}"/>
          </ac:spMkLst>
        </pc:spChg>
        <pc:picChg chg="add mod">
          <ac:chgData name="Andrew Wade" userId="c87f5fd422b648eb" providerId="LiveId" clId="{24AC38BA-2B0C-4738-8F2B-CC2006DC9A30}" dt="2024-08-12T17:58:31.875" v="27" actId="1076"/>
          <ac:picMkLst>
            <pc:docMk/>
            <pc:sldMk cId="3759383840" sldId="484"/>
            <ac:picMk id="4" creationId="{4C8FB125-6961-AD41-F0FA-6071D89A148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0FAF11-B041-491D-84A9-C4F76C39686A}"/>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a:extLst>
              <a:ext uri="{FF2B5EF4-FFF2-40B4-BE49-F238E27FC236}">
                <a16:creationId xmlns:a16="http://schemas.microsoft.com/office/drawing/2014/main" id="{EB98E343-5F82-4641-9F1D-769DED5A5AA0}"/>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622355D3-2135-4A74-8075-BC6DF9B460BF}" type="datetimeFigureOut">
              <a:rPr lang="en-GB" smtClean="0"/>
              <a:t>23/01/2026</a:t>
            </a:fld>
            <a:endParaRPr lang="en-GB"/>
          </a:p>
        </p:txBody>
      </p:sp>
      <p:sp>
        <p:nvSpPr>
          <p:cNvPr id="4" name="Footer Placeholder 3">
            <a:extLst>
              <a:ext uri="{FF2B5EF4-FFF2-40B4-BE49-F238E27FC236}">
                <a16:creationId xmlns:a16="http://schemas.microsoft.com/office/drawing/2014/main" id="{8C415CB9-BE82-488B-A815-B01D14451DA8}"/>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86262CF3-5E8F-4357-8E25-FC1763BD30AD}"/>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50B93C27-3F91-4430-B94C-DDC1BAA03813}" type="slidenum">
              <a:rPr lang="en-GB" smtClean="0"/>
              <a:t>‹#›</a:t>
            </a:fld>
            <a:endParaRPr lang="en-GB"/>
          </a:p>
        </p:txBody>
      </p:sp>
    </p:spTree>
    <p:extLst>
      <p:ext uri="{BB962C8B-B14F-4D97-AF65-F5344CB8AC3E}">
        <p14:creationId xmlns:p14="http://schemas.microsoft.com/office/powerpoint/2010/main" val="3956149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22C5EC86-FAC9-410C-9BDE-956EA9C802BC}" type="datetimeFigureOut">
              <a:rPr lang="en-GB" smtClean="0"/>
              <a:t>23/01/2026</a:t>
            </a:fld>
            <a:endParaRPr lang="en-GB"/>
          </a:p>
        </p:txBody>
      </p:sp>
      <p:sp>
        <p:nvSpPr>
          <p:cNvPr id="4" name="Slide Image Placeholder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7247E48A-B93D-4429-9AAD-6D160EA7DBA7}" type="slidenum">
              <a:rPr lang="en-GB" smtClean="0"/>
              <a:t>‹#›</a:t>
            </a:fld>
            <a:endParaRPr lang="en-GB"/>
          </a:p>
        </p:txBody>
      </p:sp>
    </p:spTree>
    <p:extLst>
      <p:ext uri="{BB962C8B-B14F-4D97-AF65-F5344CB8AC3E}">
        <p14:creationId xmlns:p14="http://schemas.microsoft.com/office/powerpoint/2010/main" val="181134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3D5F8-95C3-8B4E-D65D-B197AAA95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954FA0-355A-616E-342E-808E78684B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3EEF90-3AC6-7A16-588A-3EF6B918505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D0366CF-EF62-D91F-5440-1F8B460EB558}"/>
              </a:ext>
            </a:extLst>
          </p:cNvPr>
          <p:cNvSpPr>
            <a:spLocks noGrp="1"/>
          </p:cNvSpPr>
          <p:nvPr>
            <p:ph type="sldNum" sz="quarter" idx="5"/>
          </p:nvPr>
        </p:nvSpPr>
        <p:spPr/>
        <p:txBody>
          <a:bodyPr/>
          <a:lstStyle/>
          <a:p>
            <a:fld id="{7247E48A-B93D-4429-9AAD-6D160EA7DBA7}" type="slidenum">
              <a:rPr lang="en-GB" smtClean="0"/>
              <a:t>1</a:t>
            </a:fld>
            <a:endParaRPr lang="en-GB"/>
          </a:p>
        </p:txBody>
      </p:sp>
    </p:spTree>
    <p:extLst>
      <p:ext uri="{BB962C8B-B14F-4D97-AF65-F5344CB8AC3E}">
        <p14:creationId xmlns:p14="http://schemas.microsoft.com/office/powerpoint/2010/main" val="1078430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3D5F8-95C3-8B4E-D65D-B197AAA95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954FA0-355A-616E-342E-808E78684B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3EEF90-3AC6-7A16-588A-3EF6B918505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D0366CF-EF62-D91F-5440-1F8B460EB558}"/>
              </a:ext>
            </a:extLst>
          </p:cNvPr>
          <p:cNvSpPr>
            <a:spLocks noGrp="1"/>
          </p:cNvSpPr>
          <p:nvPr>
            <p:ph type="sldNum" sz="quarter" idx="5"/>
          </p:nvPr>
        </p:nvSpPr>
        <p:spPr/>
        <p:txBody>
          <a:bodyPr/>
          <a:lstStyle/>
          <a:p>
            <a:fld id="{7247E48A-B93D-4429-9AAD-6D160EA7DBA7}" type="slidenum">
              <a:rPr lang="en-GB" smtClean="0"/>
              <a:t>2</a:t>
            </a:fld>
            <a:endParaRPr lang="en-GB"/>
          </a:p>
        </p:txBody>
      </p:sp>
    </p:spTree>
    <p:extLst>
      <p:ext uri="{BB962C8B-B14F-4D97-AF65-F5344CB8AC3E}">
        <p14:creationId xmlns:p14="http://schemas.microsoft.com/office/powerpoint/2010/main" val="786910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687" y="4464028"/>
            <a:ext cx="8348869" cy="1194650"/>
          </a:xfrm>
        </p:spPr>
        <p:txBody>
          <a:bodyPr wrap="none" anchor="t">
            <a:normAutofit/>
          </a:bodyPr>
          <a:lstStyle>
            <a:lvl1pPr algn="l" defTabSz="685800" rtl="0" eaLnBrk="1" latinLnBrk="0" hangingPunct="1">
              <a:lnSpc>
                <a:spcPct val="90000"/>
              </a:lnSpc>
              <a:spcBef>
                <a:spcPct val="0"/>
              </a:spcBef>
              <a:buNone/>
              <a:defRPr lang="en-US" sz="4400" b="0" kern="1200" dirty="0">
                <a:solidFill>
                  <a:srgbClr val="3D3D3C"/>
                </a:solidFill>
                <a:latin typeface="Arial" panose="020B0604020202020204" pitchFamily="34" charset="0"/>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377686" y="3829878"/>
            <a:ext cx="8348869" cy="618523"/>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fld id="{111664F0-4563-4CBA-A6FA-DD2AEB7A5845}" type="datetime1">
              <a:rPr lang="en-US" smtClean="0"/>
              <a:t>1/23/26</a:t>
            </a:fld>
            <a:endParaRPr lang="en-GB"/>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09588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stretch>
            <a:fillRect/>
          </a:stretch>
        </p:blipFill>
        <p:spPr>
          <a:xfrm>
            <a:off x="6516216" y="5373216"/>
            <a:ext cx="2399435" cy="365792"/>
          </a:xfrm>
          <a:prstGeom prst="rect">
            <a:avLst/>
          </a:prstGeom>
        </p:spPr>
      </p:pic>
    </p:spTree>
    <p:extLst>
      <p:ext uri="{BB962C8B-B14F-4D97-AF65-F5344CB8AC3E}">
        <p14:creationId xmlns:p14="http://schemas.microsoft.com/office/powerpoint/2010/main" val="4241962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7870" y="274638"/>
            <a:ext cx="8418443" cy="5818187"/>
          </a:xfrm>
        </p:spPr>
        <p:txBody>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1/23/26</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2332952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Just body text">
    <p:spTree>
      <p:nvGrpSpPr>
        <p:cNvPr id="1" name=""/>
        <p:cNvGrpSpPr/>
        <p:nvPr/>
      </p:nvGrpSpPr>
      <p:grpSpPr>
        <a:xfrm>
          <a:off x="0" y="0"/>
          <a:ext cx="0" cy="0"/>
          <a:chOff x="0" y="0"/>
          <a:chExt cx="0" cy="0"/>
        </a:xfrm>
      </p:grpSpPr>
      <p:sp>
        <p:nvSpPr>
          <p:cNvPr id="2" name="Title 1"/>
          <p:cNvSpPr>
            <a:spLocks noGrp="1"/>
          </p:cNvSpPr>
          <p:nvPr>
            <p:ph type="title"/>
          </p:nvPr>
        </p:nvSpPr>
        <p:spPr>
          <a:xfrm>
            <a:off x="347870" y="1455256"/>
            <a:ext cx="8418443" cy="674031"/>
          </a:xfrm>
        </p:spPr>
        <p:txBody>
          <a:bodyPr anchor="t" anchorCtr="0">
            <a:spAutoFit/>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1/23/26</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a:xfrm>
            <a:off x="6738730" y="6356351"/>
            <a:ext cx="2057400" cy="365125"/>
          </a:xfrm>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572118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ongs Centred">
    <p:spTree>
      <p:nvGrpSpPr>
        <p:cNvPr id="1" name=""/>
        <p:cNvGrpSpPr/>
        <p:nvPr/>
      </p:nvGrpSpPr>
      <p:grpSpPr>
        <a:xfrm>
          <a:off x="0" y="0"/>
          <a:ext cx="0" cy="0"/>
          <a:chOff x="0" y="0"/>
          <a:chExt cx="0" cy="0"/>
        </a:xfrm>
      </p:grpSpPr>
      <p:sp>
        <p:nvSpPr>
          <p:cNvPr id="6" name="Rectangle 5"/>
          <p:cNvSpPr/>
          <p:nvPr userDrawn="1"/>
        </p:nvSpPr>
        <p:spPr>
          <a:xfrm>
            <a:off x="0" y="6301048"/>
            <a:ext cx="9144000" cy="556952"/>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p:cNvSpPr>
            <a:spLocks noGrp="1"/>
          </p:cNvSpPr>
          <p:nvPr>
            <p:ph type="title"/>
          </p:nvPr>
        </p:nvSpPr>
        <p:spPr>
          <a:xfrm>
            <a:off x="397566" y="516831"/>
            <a:ext cx="8348869" cy="674031"/>
          </a:xfrm>
        </p:spPr>
        <p:txBody>
          <a:bodyPr anchor="t" anchorCtr="0">
            <a:spAutoFit/>
          </a:bodyPr>
          <a:lstStyle>
            <a:lvl1pPr algn="ctr">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534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No Base Bar">
    <p:spTree>
      <p:nvGrpSpPr>
        <p:cNvPr id="1" name=""/>
        <p:cNvGrpSpPr/>
        <p:nvPr/>
      </p:nvGrpSpPr>
      <p:grpSpPr>
        <a:xfrm>
          <a:off x="0" y="0"/>
          <a:ext cx="0" cy="0"/>
          <a:chOff x="0" y="0"/>
          <a:chExt cx="0" cy="0"/>
        </a:xfrm>
      </p:grpSpPr>
      <p:sp>
        <p:nvSpPr>
          <p:cNvPr id="11" name="TextBox 10"/>
          <p:cNvSpPr txBox="1"/>
          <p:nvPr userDrawn="1"/>
        </p:nvSpPr>
        <p:spPr>
          <a:xfrm>
            <a:off x="934279" y="437315"/>
            <a:ext cx="7275443" cy="5724945"/>
          </a:xfrm>
          <a:prstGeom prst="rect">
            <a:avLst/>
          </a:prstGeom>
          <a:noFill/>
        </p:spPr>
        <p:txBody>
          <a:bodyPr wrap="square" rtlCol="0">
            <a:noAutofit/>
          </a:bodyPr>
          <a:lstStyle/>
          <a:p>
            <a:pPr algn="ctr"/>
            <a:endParaRPr lang="en-GB" sz="4200" dirty="0">
              <a:solidFill>
                <a:srgbClr val="3D3D3C"/>
              </a:solidFill>
              <a:latin typeface="Arial" panose="020B0604020202020204" pitchFamily="34" charset="0"/>
            </a:endParaRPr>
          </a:p>
        </p:txBody>
      </p:sp>
    </p:spTree>
    <p:extLst>
      <p:ext uri="{BB962C8B-B14F-4D97-AF65-F5344CB8AC3E}">
        <p14:creationId xmlns:p14="http://schemas.microsoft.com/office/powerpoint/2010/main" val="4202617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7872" y="2059037"/>
            <a:ext cx="6188256" cy="2739926"/>
          </a:xfrm>
          <a:prstGeom prst="rect">
            <a:avLst/>
          </a:prstGeom>
        </p:spPr>
      </p:pic>
    </p:spTree>
    <p:extLst>
      <p:ext uri="{BB962C8B-B14F-4D97-AF65-F5344CB8AC3E}">
        <p14:creationId xmlns:p14="http://schemas.microsoft.com/office/powerpoint/2010/main" val="432223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7872" y="1373246"/>
            <a:ext cx="6188256" cy="2739926"/>
          </a:xfrm>
          <a:prstGeom prst="rect">
            <a:avLst/>
          </a:prstGeom>
        </p:spPr>
      </p:pic>
      <p:sp>
        <p:nvSpPr>
          <p:cNvPr id="3" name="Rectangle 2"/>
          <p:cNvSpPr/>
          <p:nvPr userDrawn="1"/>
        </p:nvSpPr>
        <p:spPr>
          <a:xfrm>
            <a:off x="0" y="6112565"/>
            <a:ext cx="9144000" cy="745435"/>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207994"/>
            <a:ext cx="9144000" cy="577964"/>
          </a:xfrm>
          <a:prstGeom prst="rect">
            <a:avLst/>
          </a:prstGeom>
        </p:spPr>
      </p:pic>
    </p:spTree>
    <p:extLst>
      <p:ext uri="{BB962C8B-B14F-4D97-AF65-F5344CB8AC3E}">
        <p14:creationId xmlns:p14="http://schemas.microsoft.com/office/powerpoint/2010/main" val="1595542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380176" y="216041"/>
            <a:ext cx="6219408" cy="1325563"/>
          </a:xfrm>
        </p:spPr>
        <p:txBody>
          <a:bodyPr>
            <a:normAutofit/>
          </a:bodyPr>
          <a:lstStyle>
            <a:lvl1pPr>
              <a:defRPr sz="4200"/>
            </a:lvl1pPr>
          </a:lstStyle>
          <a:p>
            <a:r>
              <a:rPr lang="en-US"/>
              <a:t>Click to edit Master title style</a:t>
            </a:r>
            <a:endParaRPr lang="en-US" dirty="0"/>
          </a:p>
        </p:txBody>
      </p:sp>
      <p:sp>
        <p:nvSpPr>
          <p:cNvPr id="3" name="Content Placeholder 2"/>
          <p:cNvSpPr>
            <a:spLocks noGrp="1"/>
          </p:cNvSpPr>
          <p:nvPr>
            <p:ph idx="1"/>
          </p:nvPr>
        </p:nvSpPr>
        <p:spPr>
          <a:xfrm>
            <a:off x="392745" y="1646723"/>
            <a:ext cx="835369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E337A1B-CBE0-46EA-A71E-8E715F7007B1}" type="datetime1">
              <a:rPr lang="en-US" smtClean="0"/>
              <a:t>1/23/26</a:t>
            </a:fld>
            <a:endParaRPr lang="en-GB"/>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7D194DFD-B235-4DCD-A12E-3D2FCC86B21A}" type="slidenum">
              <a:rPr lang="en-GB" altLang="en-US" smtClean="0"/>
              <a:pPr/>
              <a:t>‹#›</a:t>
            </a:fld>
            <a:endParaRPr lang="en-GB" altLang="en-US" dirty="0"/>
          </a:p>
        </p:txBody>
      </p:sp>
    </p:spTree>
    <p:extLst>
      <p:ext uri="{BB962C8B-B14F-4D97-AF65-F5344CB8AC3E}">
        <p14:creationId xmlns:p14="http://schemas.microsoft.com/office/powerpoint/2010/main" val="32707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377687" y="4464027"/>
            <a:ext cx="8348870" cy="1223597"/>
          </a:xfrm>
        </p:spPr>
        <p:txBody>
          <a:bodyPr wrap="none" anchor="t">
            <a:normAutofit/>
          </a:bodyPr>
          <a:lstStyle>
            <a:lvl1pPr algn="l">
              <a:defRPr sz="4200" b="0" spc="-225">
                <a:solidFill>
                  <a:srgbClr val="3D3D3C"/>
                </a:solidFill>
                <a:effectLst/>
                <a:latin typeface="Arial" panose="020B0604020202020204"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377687" y="3829878"/>
            <a:ext cx="8348870" cy="632792"/>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C162092E-3F2F-44A3-A6A9-A1C0D15FA81F}" type="datetime1">
              <a:rPr lang="en-US" smtClean="0"/>
              <a:t>1/23/26</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2485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0115" y="245858"/>
            <a:ext cx="6219408"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92745" y="1825625"/>
            <a:ext cx="41285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0795" y="1825625"/>
            <a:ext cx="413576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4DB5D60A-0BB5-41B8-9502-D2606D9A91BE}" type="datetime1">
              <a:rPr lang="en-US" smtClean="0"/>
              <a:t>1/23/26</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9511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565" y="245858"/>
            <a:ext cx="626165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402683" y="1561895"/>
            <a:ext cx="4047927" cy="823912"/>
          </a:xfrm>
        </p:spPr>
        <p:txBody>
          <a:bodyPr anchor="b">
            <a:normAutofit/>
          </a:bodyPr>
          <a:lstStyle>
            <a:lvl1pPr marL="0" indent="0">
              <a:buNone/>
              <a:defRPr sz="2400" b="1">
                <a:solidFill>
                  <a:srgbClr val="3D3D3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02683" y="2385807"/>
            <a:ext cx="404792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90185" y="1561895"/>
            <a:ext cx="4056250" cy="823912"/>
          </a:xfrm>
        </p:spPr>
        <p:txBody>
          <a:bodyPr vert="horz" lIns="91440" tIns="45720" rIns="91440" bIns="45720" rtlCol="0" anchor="b">
            <a:normAutofit/>
          </a:bodyPr>
          <a:lstStyle>
            <a:lvl1pPr>
              <a:buNone/>
              <a:defRPr lang="en-US" sz="2400" b="1">
                <a:solidFill>
                  <a:srgbClr val="3D3D3C"/>
                </a:soli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690185" y="2385807"/>
            <a:ext cx="405625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89402332-ED9C-4E44-8BDC-FDC2196864A7}" type="datetime1">
              <a:rPr lang="en-US" smtClean="0"/>
              <a:t>1/23/26</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1976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7748" y="516831"/>
            <a:ext cx="6221895" cy="785195"/>
          </a:xfrm>
        </p:spPr>
        <p:txBody>
          <a:bodyPr anchor="t" anchorCtr="0">
            <a:normAutofit/>
          </a:bodyPr>
          <a:lstStyle>
            <a:lvl1pPr algn="l">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FA1EC06F-19BF-4C31-8E25-977409355A5E}" type="datetime1">
              <a:rPr lang="en-US" smtClean="0"/>
              <a:t>1/23/26</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4686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A9AD27F-BFEF-4636-92C8-76AE31339A19}" type="datetime1">
              <a:rPr lang="en-US" smtClean="0"/>
              <a:t>1/23/26</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lvl1pPr>
              <a:defRPr>
                <a:solidFill>
                  <a:schemeClr val="tx1">
                    <a:lumMod val="65000"/>
                  </a:schemeClr>
                </a:solidFill>
              </a:defRPr>
            </a:lvl1pPr>
          </a:lstStyle>
          <a:p>
            <a:fld id="{9BC2D040-2D5F-40EB-B6C8-5D6F836E7514}" type="slidenum">
              <a:rPr lang="en-GB" altLang="en-US" smtClean="0"/>
              <a:pPr/>
              <a:t>‹#›</a:t>
            </a:fld>
            <a:endParaRPr lang="en-GB" altLang="en-US" dirty="0"/>
          </a:p>
        </p:txBody>
      </p:sp>
    </p:spTree>
    <p:extLst>
      <p:ext uri="{BB962C8B-B14F-4D97-AF65-F5344CB8AC3E}">
        <p14:creationId xmlns:p14="http://schemas.microsoft.com/office/powerpoint/2010/main" val="3927378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Picture Placeholder 2"/>
          <p:cNvSpPr>
            <a:spLocks noGrp="1" noChangeAspect="1"/>
          </p:cNvSpPr>
          <p:nvPr>
            <p:ph type="pic" idx="15" hasCustomPrompt="1"/>
          </p:nvPr>
        </p:nvSpPr>
        <p:spPr>
          <a:xfrm>
            <a:off x="402718" y="310329"/>
            <a:ext cx="5352040" cy="36990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 from Prayer Focus church</a:t>
            </a:r>
          </a:p>
        </p:txBody>
      </p:sp>
      <p:sp>
        <p:nvSpPr>
          <p:cNvPr id="8" name="Subtitle 2"/>
          <p:cNvSpPr>
            <a:spLocks noGrp="1"/>
          </p:cNvSpPr>
          <p:nvPr>
            <p:ph type="subTitle" idx="1" hasCustomPrompt="1"/>
          </p:nvPr>
        </p:nvSpPr>
        <p:spPr>
          <a:xfrm>
            <a:off x="417443" y="3790122"/>
            <a:ext cx="8348870" cy="632792"/>
          </a:xfrm>
        </p:spPr>
        <p:txBody>
          <a:bodyPr anchor="b">
            <a:normAutofit/>
          </a:bodyPr>
          <a:lstStyle>
            <a:lvl1pPr marL="0" indent="0" algn="l">
              <a:buNone/>
              <a:defRPr sz="2400" b="1">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Prayer Focus: Click to edit name of church</a:t>
            </a:r>
          </a:p>
        </p:txBody>
      </p:sp>
      <p:sp>
        <p:nvSpPr>
          <p:cNvPr id="12" name="Title 1"/>
          <p:cNvSpPr>
            <a:spLocks noGrp="1"/>
          </p:cNvSpPr>
          <p:nvPr>
            <p:ph type="title" hasCustomPrompt="1"/>
          </p:nvPr>
        </p:nvSpPr>
        <p:spPr>
          <a:xfrm>
            <a:off x="556591" y="4432854"/>
            <a:ext cx="8219661" cy="1769163"/>
          </a:xfrm>
        </p:spPr>
        <p:txBody>
          <a:bodyPr anchor="t" anchorCtr="0">
            <a:noAutofit/>
          </a:bodyPr>
          <a:lstStyle>
            <a:lvl1pPr algn="l">
              <a:defRPr lang="en-US" sz="3200" b="0" kern="1200" dirty="0">
                <a:solidFill>
                  <a:srgbClr val="3D3D3C"/>
                </a:solidFill>
                <a:latin typeface="Arial" panose="020B0604020202020204" pitchFamily="34" charset="0"/>
                <a:ea typeface="+mn-ea"/>
                <a:cs typeface="+mn-cs"/>
              </a:defRPr>
            </a:lvl1pPr>
          </a:lstStyle>
          <a:p>
            <a:r>
              <a:rPr lang="en-US" dirty="0"/>
              <a:t>Click to edit prayer point(s)</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87506"/>
            <a:ext cx="9144000" cy="577964"/>
          </a:xfrm>
          <a:prstGeom prst="rect">
            <a:avLst/>
          </a:prstGeom>
        </p:spPr>
      </p:pic>
    </p:spTree>
    <p:extLst>
      <p:ext uri="{BB962C8B-B14F-4D97-AF65-F5344CB8AC3E}">
        <p14:creationId xmlns:p14="http://schemas.microsoft.com/office/powerpoint/2010/main" val="3849640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357810" y="216041"/>
            <a:ext cx="6301408"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A4ED95A0-587E-44C4-8551-E475C85EC0D1}" type="datetime1">
              <a:rPr lang="en-US" smtClean="0"/>
              <a:t>1/23/26</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3715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6301048"/>
            <a:ext cx="9144000" cy="556952"/>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Placeholder 1"/>
          <p:cNvSpPr>
            <a:spLocks noGrp="1"/>
          </p:cNvSpPr>
          <p:nvPr>
            <p:ph type="title"/>
          </p:nvPr>
        </p:nvSpPr>
        <p:spPr>
          <a:xfrm>
            <a:off x="390115" y="245858"/>
            <a:ext cx="6219408"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02684" y="1646723"/>
            <a:ext cx="835369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90114" y="6356351"/>
            <a:ext cx="2057400" cy="365125"/>
          </a:xfrm>
          <a:prstGeom prst="rect">
            <a:avLst/>
          </a:prstGeom>
        </p:spPr>
        <p:txBody>
          <a:bodyPr vert="horz" lIns="91440" tIns="45720" rIns="91440" bIns="45720" rtlCol="0" anchor="ctr"/>
          <a:lstStyle>
            <a:lvl1pPr algn="l">
              <a:defRPr sz="900">
                <a:solidFill>
                  <a:schemeClr val="tx1">
                    <a:lumMod val="65000"/>
                  </a:schemeClr>
                </a:solidFill>
                <a:latin typeface="Arial" panose="020B0604020202020204" pitchFamily="34" charset="0"/>
              </a:defRPr>
            </a:lvl1pPr>
          </a:lstStyle>
          <a:p>
            <a:fld id="{3DD79EEF-EDA5-4B0F-95F6-036D878614DA}" type="datetime1">
              <a:rPr lang="en-US" smtClean="0"/>
              <a:pPr/>
              <a:t>1/23/26</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lumMod val="6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698974" y="6356351"/>
            <a:ext cx="2057400" cy="365125"/>
          </a:xfrm>
          <a:prstGeom prst="rect">
            <a:avLst/>
          </a:prstGeom>
        </p:spPr>
        <p:txBody>
          <a:bodyPr vert="horz" lIns="91440" tIns="45720" rIns="91440" bIns="45720" rtlCol="0" anchor="ctr"/>
          <a:lstStyle>
            <a:lvl1pPr algn="r">
              <a:defRPr sz="900">
                <a:solidFill>
                  <a:schemeClr val="tx1">
                    <a:lumMod val="65000"/>
                  </a:schemeClr>
                </a:solidFill>
                <a:latin typeface="Arial" panose="020B0604020202020204" pitchFamily="34" charset="0"/>
              </a:defRPr>
            </a:lvl1pPr>
          </a:lstStyle>
          <a:p>
            <a:fld id="{8469DAC7-2BB9-4049-AE2F-D750F07B8F8C}" type="slidenum">
              <a:rPr lang="en-GB" smtClean="0"/>
              <a:pPr/>
              <a:t>‹#›</a:t>
            </a:fld>
            <a:endParaRPr lang="en-GB" dirty="0"/>
          </a:p>
        </p:txBody>
      </p:sp>
      <p:pic>
        <p:nvPicPr>
          <p:cNvPr id="10" name="Picture 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732877" y="197376"/>
            <a:ext cx="2023497" cy="895928"/>
          </a:xfrm>
          <a:prstGeom prst="rect">
            <a:avLst/>
          </a:prstGeom>
        </p:spPr>
      </p:pic>
    </p:spTree>
    <p:extLst>
      <p:ext uri="{BB962C8B-B14F-4D97-AF65-F5344CB8AC3E}">
        <p14:creationId xmlns:p14="http://schemas.microsoft.com/office/powerpoint/2010/main" val="311829086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709" r:id="rId8"/>
    <p:sldLayoutId id="2147483699" r:id="rId9"/>
    <p:sldLayoutId id="2147483702" r:id="rId10"/>
    <p:sldLayoutId id="2147483703" r:id="rId11"/>
    <p:sldLayoutId id="2147483708" r:id="rId12"/>
    <p:sldLayoutId id="2147483707" r:id="rId13"/>
    <p:sldLayoutId id="2147483706" r:id="rId14"/>
    <p:sldLayoutId id="2147483704" r:id="rId15"/>
    <p:sldLayoutId id="2147483705" r:id="rId16"/>
  </p:sldLayoutIdLst>
  <p:hf hdr="0" ftr="0" dt="0"/>
  <p:txStyles>
    <p:titleStyle>
      <a:lvl1pPr algn="l" defTabSz="685800" rtl="0" eaLnBrk="1" latinLnBrk="0" hangingPunct="1">
        <a:lnSpc>
          <a:spcPct val="90000"/>
        </a:lnSpc>
        <a:spcBef>
          <a:spcPct val="0"/>
        </a:spcBef>
        <a:buNone/>
        <a:defRPr sz="4200" b="0" kern="1200">
          <a:solidFill>
            <a:srgbClr val="3D3D3C"/>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rgbClr val="3D3D3C"/>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rgbClr val="3D3D3C"/>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rgbClr val="3D3D3C"/>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BE1D5-333B-7A21-34ED-8B33A301589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B02FCEB-75A2-4493-D4FB-D06E0E14658F}"/>
              </a:ext>
            </a:extLst>
          </p:cNvPr>
          <p:cNvSpPr>
            <a:spLocks noGrp="1"/>
          </p:cNvSpPr>
          <p:nvPr>
            <p:ph type="subTitle" idx="1"/>
          </p:nvPr>
        </p:nvSpPr>
        <p:spPr>
          <a:xfrm>
            <a:off x="280780" y="2911355"/>
            <a:ext cx="8845825" cy="377265"/>
          </a:xfrm>
        </p:spPr>
        <p:txBody>
          <a:bodyPr>
            <a:normAutofit fontScale="92500" lnSpcReduction="10000"/>
          </a:bodyPr>
          <a:lstStyle/>
          <a:p>
            <a:r>
              <a:rPr lang="en-GB" dirty="0">
                <a:solidFill>
                  <a:schemeClr val="bg1"/>
                </a:solidFill>
              </a:rPr>
              <a:t>Prayer Focus: Nansen Road Baptist Church, Nacton, Ipswich </a:t>
            </a:r>
          </a:p>
        </p:txBody>
      </p:sp>
      <p:sp>
        <p:nvSpPr>
          <p:cNvPr id="7" name="Picture Placeholder 1">
            <a:extLst>
              <a:ext uri="{FF2B5EF4-FFF2-40B4-BE49-F238E27FC236}">
                <a16:creationId xmlns:a16="http://schemas.microsoft.com/office/drawing/2014/main" id="{1D48C7D0-BB57-1D37-F535-568DE4200F15}"/>
              </a:ext>
            </a:extLst>
          </p:cNvPr>
          <p:cNvSpPr txBox="1">
            <a:spLocks/>
          </p:cNvSpPr>
          <p:nvPr/>
        </p:nvSpPr>
        <p:spPr>
          <a:xfrm>
            <a:off x="631318" y="256740"/>
            <a:ext cx="5352040" cy="3699033"/>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8" name="Picture Placeholder 1">
            <a:extLst>
              <a:ext uri="{FF2B5EF4-FFF2-40B4-BE49-F238E27FC236}">
                <a16:creationId xmlns:a16="http://schemas.microsoft.com/office/drawing/2014/main" id="{29C5E8AF-38DF-D66F-C6A2-D83FA54ABA64}"/>
              </a:ext>
            </a:extLst>
          </p:cNvPr>
          <p:cNvSpPr txBox="1">
            <a:spLocks/>
          </p:cNvSpPr>
          <p:nvPr/>
        </p:nvSpPr>
        <p:spPr>
          <a:xfrm>
            <a:off x="263386" y="265311"/>
            <a:ext cx="5643772" cy="3383606"/>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4">
            <a:extLst>
              <a:ext uri="{FF2B5EF4-FFF2-40B4-BE49-F238E27FC236}">
                <a16:creationId xmlns:a16="http://schemas.microsoft.com/office/drawing/2014/main" id="{D0EEB0A6-B9DB-4B40-EE2A-A60190737E23}"/>
              </a:ext>
            </a:extLst>
          </p:cNvPr>
          <p:cNvSpPr txBox="1">
            <a:spLocks/>
          </p:cNvSpPr>
          <p:nvPr/>
        </p:nvSpPr>
        <p:spPr>
          <a:xfrm>
            <a:off x="402718" y="230237"/>
            <a:ext cx="5352040" cy="3699033"/>
          </a:xfrm>
          <a:prstGeom prst="roundRect">
            <a:avLst>
              <a:gd name="adj" fmla="val 1858"/>
            </a:avLst>
          </a:prstGeom>
          <a:effectLst>
            <a:outerShdw blurRad="50800" dist="50800" dir="5400000" algn="tl" rotWithShape="0">
              <a:srgbClr val="000000">
                <a:alpha val="43000"/>
              </a:srgbClr>
            </a:outerShdw>
          </a:effectLst>
        </p:spPr>
        <p:txBody>
          <a:bodyPr vert="horz" lIns="91440" tIns="45720" rIns="91440" bIns="45720" rtlCol="0" anchor="t">
            <a:normAutofit/>
          </a:bodyPr>
          <a:lstStyle/>
          <a:p>
            <a:endParaRPr lang="en-GB"/>
          </a:p>
        </p:txBody>
      </p:sp>
      <p:sp>
        <p:nvSpPr>
          <p:cNvPr id="11" name="Title 3">
            <a:extLst>
              <a:ext uri="{FF2B5EF4-FFF2-40B4-BE49-F238E27FC236}">
                <a16:creationId xmlns:a16="http://schemas.microsoft.com/office/drawing/2014/main" id="{E3035533-8C67-2A96-4DDC-BDD726A7BD44}"/>
              </a:ext>
            </a:extLst>
          </p:cNvPr>
          <p:cNvSpPr txBox="1">
            <a:spLocks/>
          </p:cNvSpPr>
          <p:nvPr/>
        </p:nvSpPr>
        <p:spPr>
          <a:xfrm>
            <a:off x="94850" y="4222470"/>
            <a:ext cx="9131611" cy="211337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endParaRPr lang="en-GB" sz="1800" dirty="0"/>
          </a:p>
        </p:txBody>
      </p:sp>
      <p:pic>
        <p:nvPicPr>
          <p:cNvPr id="4" name="Picture 3">
            <a:extLst>
              <a:ext uri="{FF2B5EF4-FFF2-40B4-BE49-F238E27FC236}">
                <a16:creationId xmlns:a16="http://schemas.microsoft.com/office/drawing/2014/main" id="{4C8FB125-6961-AD41-F0FA-6071D89A14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2718" y="258923"/>
            <a:ext cx="4913201" cy="2212889"/>
          </a:xfrm>
          <a:prstGeom prst="rect">
            <a:avLst/>
          </a:prstGeom>
        </p:spPr>
      </p:pic>
      <p:sp>
        <p:nvSpPr>
          <p:cNvPr id="2" name="Title 1">
            <a:extLst>
              <a:ext uri="{FF2B5EF4-FFF2-40B4-BE49-F238E27FC236}">
                <a16:creationId xmlns:a16="http://schemas.microsoft.com/office/drawing/2014/main" id="{4C0D59EF-6249-6583-D936-D9FEF7709CCA}"/>
              </a:ext>
            </a:extLst>
          </p:cNvPr>
          <p:cNvSpPr>
            <a:spLocks noGrp="1" noChangeArrowheads="1"/>
          </p:cNvSpPr>
          <p:nvPr>
            <p:ph type="title"/>
          </p:nvPr>
        </p:nvSpPr>
        <p:spPr bwMode="auto">
          <a:xfrm>
            <a:off x="263386" y="3365317"/>
            <a:ext cx="8599834"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NRBC lies on a council estate, and the heart of their message can be wrapped up in ‘following, serving and sharing Christ.’ They seek to reach out to the community around and give help where needed and regularly run community events.</a:t>
            </a: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t>E</a:t>
            </a: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xtra events will be held as they joyfully celebrate their centenary this year: an event at Easter with a hip hop artist; afternoon tea in May and a summer event will see a group called Tough Talk sharing their faith. </a:t>
            </a: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The church also collaborates with other local churches. Regular activities at the church include a lunch club and prayer and bible studies. Due to only having a small number of children they run Sunday School once every three weeks. The church hall is also hired to outside groups which helps to support the work of the church.</a:t>
            </a: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endPar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5938384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BE1D5-333B-7A21-34ED-8B33A301589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B02FCEB-75A2-4493-D4FB-D06E0E14658F}"/>
              </a:ext>
            </a:extLst>
          </p:cNvPr>
          <p:cNvSpPr>
            <a:spLocks noGrp="1"/>
          </p:cNvSpPr>
          <p:nvPr>
            <p:ph type="subTitle" idx="1"/>
          </p:nvPr>
        </p:nvSpPr>
        <p:spPr>
          <a:xfrm>
            <a:off x="263385" y="2480632"/>
            <a:ext cx="8845825" cy="377265"/>
          </a:xfrm>
        </p:spPr>
        <p:txBody>
          <a:bodyPr>
            <a:normAutofit fontScale="92500" lnSpcReduction="10000"/>
          </a:bodyPr>
          <a:lstStyle/>
          <a:p>
            <a:r>
              <a:rPr lang="en-GB" dirty="0">
                <a:solidFill>
                  <a:schemeClr val="bg1"/>
                </a:solidFill>
              </a:rPr>
              <a:t>Prayer Focus: Nansen Road Baptist Church</a:t>
            </a:r>
          </a:p>
        </p:txBody>
      </p:sp>
      <p:sp>
        <p:nvSpPr>
          <p:cNvPr id="7" name="Picture Placeholder 1">
            <a:extLst>
              <a:ext uri="{FF2B5EF4-FFF2-40B4-BE49-F238E27FC236}">
                <a16:creationId xmlns:a16="http://schemas.microsoft.com/office/drawing/2014/main" id="{1D48C7D0-BB57-1D37-F535-568DE4200F15}"/>
              </a:ext>
            </a:extLst>
          </p:cNvPr>
          <p:cNvSpPr txBox="1">
            <a:spLocks/>
          </p:cNvSpPr>
          <p:nvPr/>
        </p:nvSpPr>
        <p:spPr>
          <a:xfrm>
            <a:off x="631318" y="256740"/>
            <a:ext cx="5352040" cy="3699033"/>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8" name="Picture Placeholder 1">
            <a:extLst>
              <a:ext uri="{FF2B5EF4-FFF2-40B4-BE49-F238E27FC236}">
                <a16:creationId xmlns:a16="http://schemas.microsoft.com/office/drawing/2014/main" id="{29C5E8AF-38DF-D66F-C6A2-D83FA54ABA64}"/>
              </a:ext>
            </a:extLst>
          </p:cNvPr>
          <p:cNvSpPr txBox="1">
            <a:spLocks/>
          </p:cNvSpPr>
          <p:nvPr/>
        </p:nvSpPr>
        <p:spPr>
          <a:xfrm>
            <a:off x="263386" y="344558"/>
            <a:ext cx="5643772" cy="3383606"/>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4">
            <a:extLst>
              <a:ext uri="{FF2B5EF4-FFF2-40B4-BE49-F238E27FC236}">
                <a16:creationId xmlns:a16="http://schemas.microsoft.com/office/drawing/2014/main" id="{D0EEB0A6-B9DB-4B40-EE2A-A60190737E23}"/>
              </a:ext>
            </a:extLst>
          </p:cNvPr>
          <p:cNvSpPr txBox="1">
            <a:spLocks/>
          </p:cNvSpPr>
          <p:nvPr/>
        </p:nvSpPr>
        <p:spPr>
          <a:xfrm>
            <a:off x="402718" y="230237"/>
            <a:ext cx="5352040" cy="3699033"/>
          </a:xfrm>
          <a:prstGeom prst="roundRect">
            <a:avLst>
              <a:gd name="adj" fmla="val 1858"/>
            </a:avLst>
          </a:prstGeom>
          <a:effectLst>
            <a:outerShdw blurRad="50800" dist="50800" dir="5400000" algn="tl" rotWithShape="0">
              <a:srgbClr val="000000">
                <a:alpha val="43000"/>
              </a:srgbClr>
            </a:outerShdw>
          </a:effectLst>
        </p:spPr>
        <p:txBody>
          <a:bodyPr vert="horz" lIns="91440" tIns="45720" rIns="91440" bIns="45720" rtlCol="0" anchor="t">
            <a:normAutofit/>
          </a:bodyPr>
          <a:lstStyle/>
          <a:p>
            <a:endParaRPr lang="en-GB"/>
          </a:p>
        </p:txBody>
      </p:sp>
      <p:sp>
        <p:nvSpPr>
          <p:cNvPr id="11" name="Title 3">
            <a:extLst>
              <a:ext uri="{FF2B5EF4-FFF2-40B4-BE49-F238E27FC236}">
                <a16:creationId xmlns:a16="http://schemas.microsoft.com/office/drawing/2014/main" id="{E3035533-8C67-2A96-4DDC-BDD726A7BD44}"/>
              </a:ext>
            </a:extLst>
          </p:cNvPr>
          <p:cNvSpPr txBox="1">
            <a:spLocks/>
          </p:cNvSpPr>
          <p:nvPr/>
        </p:nvSpPr>
        <p:spPr>
          <a:xfrm>
            <a:off x="94850" y="4222470"/>
            <a:ext cx="9131611" cy="211337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endParaRPr lang="en-GB" sz="1800" dirty="0"/>
          </a:p>
        </p:txBody>
      </p:sp>
      <p:pic>
        <p:nvPicPr>
          <p:cNvPr id="4" name="Picture 3">
            <a:extLst>
              <a:ext uri="{FF2B5EF4-FFF2-40B4-BE49-F238E27FC236}">
                <a16:creationId xmlns:a16="http://schemas.microsoft.com/office/drawing/2014/main" id="{683B7889-2FB3-A732-0893-9F3B1723BF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6518" y="212995"/>
            <a:ext cx="4245482" cy="1912150"/>
          </a:xfrm>
          <a:prstGeom prst="rect">
            <a:avLst/>
          </a:prstGeom>
        </p:spPr>
      </p:pic>
      <p:sp>
        <p:nvSpPr>
          <p:cNvPr id="2" name="Title 1">
            <a:extLst>
              <a:ext uri="{FF2B5EF4-FFF2-40B4-BE49-F238E27FC236}">
                <a16:creationId xmlns:a16="http://schemas.microsoft.com/office/drawing/2014/main" id="{55537F5B-9222-D443-7268-56A8A013F002}"/>
              </a:ext>
            </a:extLst>
          </p:cNvPr>
          <p:cNvSpPr>
            <a:spLocks noGrp="1" noChangeArrowheads="1"/>
          </p:cNvSpPr>
          <p:nvPr>
            <p:ph type="title"/>
          </p:nvPr>
        </p:nvSpPr>
        <p:spPr bwMode="auto">
          <a:xfrm>
            <a:off x="326519" y="2893345"/>
            <a:ext cx="8414764" cy="3342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07000"/>
              </a:lnSpc>
              <a:spcAft>
                <a:spcPts val="800"/>
              </a:spcAft>
            </a:pP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The church is currently in a pastoral vacancy and are supported by lay preachers and a Moderator. Just now they are not looking to take on a minister until God tells them to and their primary focus is on reaching out to the community and building links.</a:t>
            </a:r>
            <a:b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They would value prayer:</a:t>
            </a:r>
            <a:b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For events for the year to go well and good connections to be made with the community.</a:t>
            </a:r>
            <a:b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For growing links between the community and the church and for more young people and families to be drawn into the fellowship.</a:t>
            </a:r>
            <a:b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That they would discern and seek God’s will in all that they do.</a:t>
            </a:r>
            <a:b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endPar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2993783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theme/theme1.xml><?xml version="1.0" encoding="utf-8"?>
<a:theme xmlns:a="http://schemas.openxmlformats.org/drawingml/2006/main" name="EBA Prayer Focus Slides Arial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EBA Bariol">
      <a:majorFont>
        <a:latin typeface="Bariol"/>
        <a:ea typeface=""/>
        <a:cs typeface=""/>
      </a:majorFont>
      <a:minorFont>
        <a:latin typeface="Bariol"/>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EBA Prayer Focus Slides Arial Template</Template>
  <TotalTime>24</TotalTime>
  <Words>290</Words>
  <Application>Microsoft Macintosh PowerPoint</Application>
  <PresentationFormat>On-screen Show (4:3)</PresentationFormat>
  <Paragraphs>6</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Aptos</vt:lpstr>
      <vt:lpstr>Arial</vt:lpstr>
      <vt:lpstr>Calibri</vt:lpstr>
      <vt:lpstr>EBA Prayer Focus Slides Arial Template</vt:lpstr>
      <vt:lpstr>NRBC lies on a council estate, and the heart of their message can be wrapped up in ‘following, serving and sharing Christ.’ They seek to reach out to the community around and give help where needed and regularly run community events. Extra events will be held as they joyfully celebrate their centenary this year: an event at Easter with a hip hop artist; afternoon tea in May and a summer event will see a group called Tough Talk sharing their faith.  The church also collaborates with other local churches. Regular activities at the church include a lunch club and prayer and bible studies. Due to only having a small number of children they run Sunday School once every three weeks. The church hall is also hired to outside groups which helps to support the work of the church. </vt:lpstr>
      <vt:lpstr>The church is currently in a pastoral vacancy and are supported by lay preachers and a Moderator. Just now they are not looking to take on a minister until God tells them to and their primary focus is on reaching out to the community and building links. They would value prayer: • For events for the year to go well and good connections to be made with the community. • For growing links between the community and the church and for more young people and families to be drawn into the fellowship. • That they would discern and seek God’s will in all that they do.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Elmswell Baptist Church is a small congregation of mainly retired people situated in an expanding village in central Suffolk. The lay pastor is Stephen Spurgeon.</dc:title>
  <dc:creator>andrew</dc:creator>
  <cp:lastModifiedBy>Eleanor Kelsey</cp:lastModifiedBy>
  <cp:revision>228</cp:revision>
  <cp:lastPrinted>2017-08-23T11:19:32Z</cp:lastPrinted>
  <dcterms:created xsi:type="dcterms:W3CDTF">2017-09-14T21:39:22Z</dcterms:created>
  <dcterms:modified xsi:type="dcterms:W3CDTF">2026-01-23T10:49:12Z</dcterms:modified>
</cp:coreProperties>
</file>