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4"/>
  </p:notesMasterIdLst>
  <p:handoutMasterIdLst>
    <p:handoutMasterId r:id="rId5"/>
  </p:handoutMasterIdLst>
  <p:sldIdLst>
    <p:sldId id="484" r:id="rId2"/>
    <p:sldId id="483" r:id="rId3"/>
  </p:sldIdLst>
  <p:sldSz cx="9144000" cy="6858000" type="screen4x3"/>
  <p:notesSz cx="7099300" cy="102346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2880" userDrawn="1">
          <p15:clr>
            <a:srgbClr val="A4A3A4"/>
          </p15:clr>
        </p15:guide>
      </p15:sldGuideLst>
    </p:ext>
    <p:ext uri="{2D200454-40CA-4A62-9FC3-DE9A4176ACB9}">
      <p15:notesGuideLst xmlns:p15="http://schemas.microsoft.com/office/powerpoint/2012/main">
        <p15:guide id="1" orient="horz" pos="3223">
          <p15:clr>
            <a:srgbClr val="A4A3A4"/>
          </p15:clr>
        </p15:guide>
        <p15:guide id="2" pos="223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3D3D3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4AC38BA-2B0C-4738-8F2B-CC2006DC9A30}" v="24" dt="2024-08-12T21:20:32.577"/>
    <p1510:client id="{D726A6AD-CE51-4C92-9729-5FBAA93E53F0}" v="2" dt="2024-08-12T10:13:18.559"/>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31348" autoAdjust="0"/>
    <p:restoredTop sz="86395" autoAdjust="0"/>
  </p:normalViewPr>
  <p:slideViewPr>
    <p:cSldViewPr snapToGrid="0" showGuides="1">
      <p:cViewPr varScale="1">
        <p:scale>
          <a:sx n="110" d="100"/>
          <a:sy n="110" d="100"/>
        </p:scale>
        <p:origin x="1216" y="168"/>
      </p:cViewPr>
      <p:guideLst>
        <p:guide orient="horz" pos="2160"/>
        <p:guide pos="2880"/>
      </p:guideLst>
    </p:cSldViewPr>
  </p:slideViewPr>
  <p:outlineViewPr>
    <p:cViewPr>
      <p:scale>
        <a:sx n="33" d="100"/>
        <a:sy n="33" d="100"/>
      </p:scale>
      <p:origin x="0" y="21354"/>
    </p:cViewPr>
  </p:outlineViewPr>
  <p:notesTextViewPr>
    <p:cViewPr>
      <p:scale>
        <a:sx n="1" d="1"/>
        <a:sy n="1" d="1"/>
      </p:scale>
      <p:origin x="0" y="0"/>
    </p:cViewPr>
  </p:notesTextViewPr>
  <p:sorterViewPr>
    <p:cViewPr>
      <p:scale>
        <a:sx n="100" d="100"/>
        <a:sy n="100" d="100"/>
      </p:scale>
      <p:origin x="0" y="7812"/>
    </p:cViewPr>
  </p:sorterViewPr>
  <p:notesViewPr>
    <p:cSldViewPr snapToGrid="0">
      <p:cViewPr varScale="1">
        <p:scale>
          <a:sx n="80" d="100"/>
          <a:sy n="80" d="100"/>
        </p:scale>
        <p:origin x="-3906" y="-84"/>
      </p:cViewPr>
      <p:guideLst>
        <p:guide orient="horz" pos="3223"/>
        <p:guide pos="2236"/>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presProps" Target="presProps.xml"/><Relationship Id="rId11" Type="http://schemas.microsoft.com/office/2015/10/relationships/revisionInfo" Target="revisionInfo.xml"/><Relationship Id="rId5" Type="http://schemas.openxmlformats.org/officeDocument/2006/relationships/handoutMaster" Target="handoutMasters/handoutMaster1.xml"/><Relationship Id="rId10" Type="http://schemas.microsoft.com/office/2016/11/relationships/changesInfo" Target="changesInfos/changesInfo1.xml"/><Relationship Id="rId4" Type="http://schemas.openxmlformats.org/officeDocument/2006/relationships/notesMaster" Target="notesMasters/notesMaster1.xml"/><Relationship Id="rId9"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ndrew Wade" userId="c87f5fd422b648eb" providerId="LiveId" clId="{24AC38BA-2B0C-4738-8F2B-CC2006DC9A30}"/>
    <pc:docChg chg="custSel addSld delSld modSld sldOrd">
      <pc:chgData name="Andrew Wade" userId="c87f5fd422b648eb" providerId="LiveId" clId="{24AC38BA-2B0C-4738-8F2B-CC2006DC9A30}" dt="2024-08-12T21:20:32.577" v="74" actId="14100"/>
      <pc:docMkLst>
        <pc:docMk/>
      </pc:docMkLst>
      <pc:sldChg chg="addSp delSp modSp mod ord">
        <pc:chgData name="Andrew Wade" userId="c87f5fd422b648eb" providerId="LiveId" clId="{24AC38BA-2B0C-4738-8F2B-CC2006DC9A30}" dt="2024-08-12T21:20:32.577" v="74" actId="14100"/>
        <pc:sldMkLst>
          <pc:docMk/>
          <pc:sldMk cId="3529937835" sldId="483"/>
        </pc:sldMkLst>
        <pc:spChg chg="add mod">
          <ac:chgData name="Andrew Wade" userId="c87f5fd422b648eb" providerId="LiveId" clId="{24AC38BA-2B0C-4738-8F2B-CC2006DC9A30}" dt="2024-08-12T21:20:32.577" v="74" actId="14100"/>
          <ac:spMkLst>
            <pc:docMk/>
            <pc:sldMk cId="3529937835" sldId="483"/>
            <ac:spMk id="2" creationId="{55537F5B-9222-D443-7268-56A8A013F002}"/>
          </ac:spMkLst>
        </pc:spChg>
        <pc:spChg chg="mod">
          <ac:chgData name="Andrew Wade" userId="c87f5fd422b648eb" providerId="LiveId" clId="{24AC38BA-2B0C-4738-8F2B-CC2006DC9A30}" dt="2024-08-12T17:57:45.659" v="18" actId="6549"/>
          <ac:spMkLst>
            <pc:docMk/>
            <pc:sldMk cId="3529937835" sldId="483"/>
            <ac:spMk id="3" creationId="{FB02FCEB-75A2-4493-D4FB-D06E0E14658F}"/>
          </ac:spMkLst>
        </pc:spChg>
        <pc:spChg chg="del mod">
          <ac:chgData name="Andrew Wade" userId="c87f5fd422b648eb" providerId="LiveId" clId="{24AC38BA-2B0C-4738-8F2B-CC2006DC9A30}" dt="2024-08-12T21:13:45.457" v="65"/>
          <ac:spMkLst>
            <pc:docMk/>
            <pc:sldMk cId="3529937835" sldId="483"/>
            <ac:spMk id="12" creationId="{C9B07F2D-2683-032D-DBE6-30D490DB364D}"/>
          </ac:spMkLst>
        </pc:spChg>
        <pc:picChg chg="add mod">
          <ac:chgData name="Andrew Wade" userId="c87f5fd422b648eb" providerId="LiveId" clId="{24AC38BA-2B0C-4738-8F2B-CC2006DC9A30}" dt="2024-08-12T17:58:51.105" v="34" actId="1076"/>
          <ac:picMkLst>
            <pc:docMk/>
            <pc:sldMk cId="3529937835" sldId="483"/>
            <ac:picMk id="4" creationId="{683B7889-2FB3-A732-0893-9F3B1723BF34}"/>
          </ac:picMkLst>
        </pc:picChg>
        <pc:picChg chg="del">
          <ac:chgData name="Andrew Wade" userId="c87f5fd422b648eb" providerId="LiveId" clId="{24AC38BA-2B0C-4738-8F2B-CC2006DC9A30}" dt="2024-08-12T17:57:35.129" v="0" actId="21"/>
          <ac:picMkLst>
            <pc:docMk/>
            <pc:sldMk cId="3529937835" sldId="483"/>
            <ac:picMk id="5" creationId="{BB2FED88-6032-0041-B0B3-B44DAFDEBA9C}"/>
          </ac:picMkLst>
        </pc:picChg>
      </pc:sldChg>
      <pc:sldChg chg="del">
        <pc:chgData name="Andrew Wade" userId="c87f5fd422b648eb" providerId="LiveId" clId="{24AC38BA-2B0C-4738-8F2B-CC2006DC9A30}" dt="2024-08-12T17:57:56.026" v="20" actId="2696"/>
        <pc:sldMkLst>
          <pc:docMk/>
          <pc:sldMk cId="1372343086" sldId="484"/>
        </pc:sldMkLst>
      </pc:sldChg>
      <pc:sldChg chg="addSp delSp modSp add mod">
        <pc:chgData name="Andrew Wade" userId="c87f5fd422b648eb" providerId="LiveId" clId="{24AC38BA-2B0C-4738-8F2B-CC2006DC9A30}" dt="2024-08-12T21:20:17.268" v="73" actId="1076"/>
        <pc:sldMkLst>
          <pc:docMk/>
          <pc:sldMk cId="3759383840" sldId="484"/>
        </pc:sldMkLst>
        <pc:spChg chg="add mod">
          <ac:chgData name="Andrew Wade" userId="c87f5fd422b648eb" providerId="LiveId" clId="{24AC38BA-2B0C-4738-8F2B-CC2006DC9A30}" dt="2024-08-12T21:13:18.964" v="64" actId="6549"/>
          <ac:spMkLst>
            <pc:docMk/>
            <pc:sldMk cId="3759383840" sldId="484"/>
            <ac:spMk id="2" creationId="{4C0D59EF-6249-6583-D936-D9FEF7709CCA}"/>
          </ac:spMkLst>
        </pc:spChg>
        <pc:spChg chg="mod">
          <ac:chgData name="Andrew Wade" userId="c87f5fd422b648eb" providerId="LiveId" clId="{24AC38BA-2B0C-4738-8F2B-CC2006DC9A30}" dt="2024-08-12T21:20:17.268" v="73" actId="1076"/>
          <ac:spMkLst>
            <pc:docMk/>
            <pc:sldMk cId="3759383840" sldId="484"/>
            <ac:spMk id="3" creationId="{FB02FCEB-75A2-4493-D4FB-D06E0E14658F}"/>
          </ac:spMkLst>
        </pc:spChg>
        <pc:spChg chg="add del mod">
          <ac:chgData name="Andrew Wade" userId="c87f5fd422b648eb" providerId="LiveId" clId="{24AC38BA-2B0C-4738-8F2B-CC2006DC9A30}" dt="2024-08-12T17:59:44.536" v="36" actId="478"/>
          <ac:spMkLst>
            <pc:docMk/>
            <pc:sldMk cId="3759383840" sldId="484"/>
            <ac:spMk id="5" creationId="{8A31759C-45B8-FE17-BA9E-655255EE9345}"/>
          </ac:spMkLst>
        </pc:spChg>
        <pc:spChg chg="add del mod">
          <ac:chgData name="Andrew Wade" userId="c87f5fd422b648eb" providerId="LiveId" clId="{24AC38BA-2B0C-4738-8F2B-CC2006DC9A30}" dt="2024-08-12T21:08:17.360" v="38"/>
          <ac:spMkLst>
            <pc:docMk/>
            <pc:sldMk cId="3759383840" sldId="484"/>
            <ac:spMk id="6" creationId="{70B38260-8906-D2E1-CCC4-6F60FA323104}"/>
          </ac:spMkLst>
        </pc:spChg>
        <pc:spChg chg="del">
          <ac:chgData name="Andrew Wade" userId="c87f5fd422b648eb" providerId="LiveId" clId="{24AC38BA-2B0C-4738-8F2B-CC2006DC9A30}" dt="2024-08-12T17:59:34.663" v="35"/>
          <ac:spMkLst>
            <pc:docMk/>
            <pc:sldMk cId="3759383840" sldId="484"/>
            <ac:spMk id="12" creationId="{C9B07F2D-2683-032D-DBE6-30D490DB364D}"/>
          </ac:spMkLst>
        </pc:spChg>
        <pc:picChg chg="add mod">
          <ac:chgData name="Andrew Wade" userId="c87f5fd422b648eb" providerId="LiveId" clId="{24AC38BA-2B0C-4738-8F2B-CC2006DC9A30}" dt="2024-08-12T17:58:31.875" v="27" actId="1076"/>
          <ac:picMkLst>
            <pc:docMk/>
            <pc:sldMk cId="3759383840" sldId="484"/>
            <ac:picMk id="4" creationId="{4C8FB125-6961-AD41-F0FA-6071D89A148A}"/>
          </ac:picMkLst>
        </pc:picChg>
      </pc:sldChg>
    </pc:docChg>
  </pc:docChgLst>
</pc:chgInfo>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490FAF11-B041-491D-84A9-C4F76C39686A}"/>
              </a:ext>
            </a:extLst>
          </p:cNvPr>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a:extLst>
              <a:ext uri="{FF2B5EF4-FFF2-40B4-BE49-F238E27FC236}">
                <a16:creationId xmlns:a16="http://schemas.microsoft.com/office/drawing/2014/main" id="{EB98E343-5F82-4641-9F1D-769DED5A5AA0}"/>
              </a:ext>
            </a:extLst>
          </p:cNvPr>
          <p:cNvSpPr>
            <a:spLocks noGrp="1"/>
          </p:cNvSpPr>
          <p:nvPr>
            <p:ph type="dt" sz="quarter" idx="1"/>
          </p:nvPr>
        </p:nvSpPr>
        <p:spPr>
          <a:xfrm>
            <a:off x="4021294" y="0"/>
            <a:ext cx="3076363" cy="513508"/>
          </a:xfrm>
          <a:prstGeom prst="rect">
            <a:avLst/>
          </a:prstGeom>
        </p:spPr>
        <p:txBody>
          <a:bodyPr vert="horz" lIns="99048" tIns="49524" rIns="99048" bIns="49524" rtlCol="0"/>
          <a:lstStyle>
            <a:lvl1pPr algn="r">
              <a:defRPr sz="1300"/>
            </a:lvl1pPr>
          </a:lstStyle>
          <a:p>
            <a:fld id="{622355D3-2135-4A74-8075-BC6DF9B460BF}" type="datetimeFigureOut">
              <a:rPr lang="en-GB" smtClean="0"/>
              <a:t>18/01/2026</a:t>
            </a:fld>
            <a:endParaRPr lang="en-GB"/>
          </a:p>
        </p:txBody>
      </p:sp>
      <p:sp>
        <p:nvSpPr>
          <p:cNvPr id="4" name="Footer Placeholder 3">
            <a:extLst>
              <a:ext uri="{FF2B5EF4-FFF2-40B4-BE49-F238E27FC236}">
                <a16:creationId xmlns:a16="http://schemas.microsoft.com/office/drawing/2014/main" id="{8C415CB9-BE82-488B-A815-B01D14451DA8}"/>
              </a:ext>
            </a:extLst>
          </p:cNvPr>
          <p:cNvSpPr>
            <a:spLocks noGrp="1"/>
          </p:cNvSpPr>
          <p:nvPr>
            <p:ph type="ftr" sz="quarter" idx="2"/>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5" name="Slide Number Placeholder 4">
            <a:extLst>
              <a:ext uri="{FF2B5EF4-FFF2-40B4-BE49-F238E27FC236}">
                <a16:creationId xmlns:a16="http://schemas.microsoft.com/office/drawing/2014/main" id="{86262CF3-5E8F-4357-8E25-FC1763BD30AD}"/>
              </a:ext>
            </a:extLst>
          </p:cNvPr>
          <p:cNvSpPr>
            <a:spLocks noGrp="1"/>
          </p:cNvSpPr>
          <p:nvPr>
            <p:ph type="sldNum" sz="quarter" idx="3"/>
          </p:nvPr>
        </p:nvSpPr>
        <p:spPr>
          <a:xfrm>
            <a:off x="4021294" y="9721107"/>
            <a:ext cx="3076363" cy="513507"/>
          </a:xfrm>
          <a:prstGeom prst="rect">
            <a:avLst/>
          </a:prstGeom>
        </p:spPr>
        <p:txBody>
          <a:bodyPr vert="horz" lIns="99048" tIns="49524" rIns="99048" bIns="49524" rtlCol="0" anchor="b"/>
          <a:lstStyle>
            <a:lvl1pPr algn="r">
              <a:defRPr sz="1300"/>
            </a:lvl1pPr>
          </a:lstStyle>
          <a:p>
            <a:fld id="{50B93C27-3F91-4430-B94C-DDC1BAA03813}" type="slidenum">
              <a:rPr lang="en-GB" smtClean="0"/>
              <a:t>‹#›</a:t>
            </a:fld>
            <a:endParaRPr lang="en-GB"/>
          </a:p>
        </p:txBody>
      </p:sp>
    </p:spTree>
    <p:extLst>
      <p:ext uri="{BB962C8B-B14F-4D97-AF65-F5344CB8AC3E}">
        <p14:creationId xmlns:p14="http://schemas.microsoft.com/office/powerpoint/2010/main" val="3956149496"/>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6363" cy="513508"/>
          </a:xfrm>
          <a:prstGeom prst="rect">
            <a:avLst/>
          </a:prstGeom>
        </p:spPr>
        <p:txBody>
          <a:bodyPr vert="horz" lIns="99048" tIns="49524" rIns="99048" bIns="49524" rtlCol="0"/>
          <a:lstStyle>
            <a:lvl1pPr algn="l">
              <a:defRPr sz="1300"/>
            </a:lvl1pPr>
          </a:lstStyle>
          <a:p>
            <a:endParaRPr lang="en-GB"/>
          </a:p>
        </p:txBody>
      </p:sp>
      <p:sp>
        <p:nvSpPr>
          <p:cNvPr id="3" name="Date Placeholder 2"/>
          <p:cNvSpPr>
            <a:spLocks noGrp="1"/>
          </p:cNvSpPr>
          <p:nvPr>
            <p:ph type="dt" idx="1"/>
          </p:nvPr>
        </p:nvSpPr>
        <p:spPr>
          <a:xfrm>
            <a:off x="4021294" y="0"/>
            <a:ext cx="3076363" cy="513508"/>
          </a:xfrm>
          <a:prstGeom prst="rect">
            <a:avLst/>
          </a:prstGeom>
        </p:spPr>
        <p:txBody>
          <a:bodyPr vert="horz" lIns="99048" tIns="49524" rIns="99048" bIns="49524" rtlCol="0"/>
          <a:lstStyle>
            <a:lvl1pPr algn="r">
              <a:defRPr sz="1300"/>
            </a:lvl1pPr>
          </a:lstStyle>
          <a:p>
            <a:fld id="{22C5EC86-FAC9-410C-9BDE-956EA9C802BC}" type="datetimeFigureOut">
              <a:rPr lang="en-GB" smtClean="0"/>
              <a:t>18/01/2026</a:t>
            </a:fld>
            <a:endParaRPr lang="en-GB"/>
          </a:p>
        </p:txBody>
      </p:sp>
      <p:sp>
        <p:nvSpPr>
          <p:cNvPr id="4" name="Slide Image Placeholder 3"/>
          <p:cNvSpPr>
            <a:spLocks noGrp="1" noRot="1" noChangeAspect="1"/>
          </p:cNvSpPr>
          <p:nvPr>
            <p:ph type="sldImg" idx="2"/>
          </p:nvPr>
        </p:nvSpPr>
        <p:spPr>
          <a:xfrm>
            <a:off x="1247775" y="1279525"/>
            <a:ext cx="4603750" cy="3454400"/>
          </a:xfrm>
          <a:prstGeom prst="rect">
            <a:avLst/>
          </a:prstGeom>
          <a:noFill/>
          <a:ln w="12700">
            <a:solidFill>
              <a:prstClr val="black"/>
            </a:solidFill>
          </a:ln>
        </p:spPr>
        <p:txBody>
          <a:bodyPr vert="horz" lIns="99048" tIns="49524" rIns="99048" bIns="49524" rtlCol="0" anchor="ctr"/>
          <a:lstStyle/>
          <a:p>
            <a:endParaRPr lang="en-GB"/>
          </a:p>
        </p:txBody>
      </p:sp>
      <p:sp>
        <p:nvSpPr>
          <p:cNvPr id="5" name="Notes Placeholder 4"/>
          <p:cNvSpPr>
            <a:spLocks noGrp="1"/>
          </p:cNvSpPr>
          <p:nvPr>
            <p:ph type="body" sz="quarter" idx="3"/>
          </p:nvPr>
        </p:nvSpPr>
        <p:spPr>
          <a:xfrm>
            <a:off x="709930" y="4925407"/>
            <a:ext cx="5679440" cy="4029879"/>
          </a:xfrm>
          <a:prstGeom prst="rect">
            <a:avLst/>
          </a:prstGeom>
        </p:spPr>
        <p:txBody>
          <a:bodyPr vert="horz" lIns="99048" tIns="49524" rIns="99048" bIns="49524"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721107"/>
            <a:ext cx="3076363" cy="513507"/>
          </a:xfrm>
          <a:prstGeom prst="rect">
            <a:avLst/>
          </a:prstGeom>
        </p:spPr>
        <p:txBody>
          <a:bodyPr vert="horz" lIns="99048" tIns="49524" rIns="99048" bIns="49524" rtlCol="0" anchor="b"/>
          <a:lstStyle>
            <a:lvl1pPr algn="l">
              <a:defRPr sz="1300"/>
            </a:lvl1pPr>
          </a:lstStyle>
          <a:p>
            <a:endParaRPr lang="en-GB"/>
          </a:p>
        </p:txBody>
      </p:sp>
      <p:sp>
        <p:nvSpPr>
          <p:cNvPr id="7" name="Slide Number Placeholder 6"/>
          <p:cNvSpPr>
            <a:spLocks noGrp="1"/>
          </p:cNvSpPr>
          <p:nvPr>
            <p:ph type="sldNum" sz="quarter" idx="5"/>
          </p:nvPr>
        </p:nvSpPr>
        <p:spPr>
          <a:xfrm>
            <a:off x="4021294" y="9721107"/>
            <a:ext cx="3076363" cy="513507"/>
          </a:xfrm>
          <a:prstGeom prst="rect">
            <a:avLst/>
          </a:prstGeom>
        </p:spPr>
        <p:txBody>
          <a:bodyPr vert="horz" lIns="99048" tIns="49524" rIns="99048" bIns="49524" rtlCol="0" anchor="b"/>
          <a:lstStyle>
            <a:lvl1pPr algn="r">
              <a:defRPr sz="1300"/>
            </a:lvl1pPr>
          </a:lstStyle>
          <a:p>
            <a:fld id="{7247E48A-B93D-4429-9AAD-6D160EA7DBA7}" type="slidenum">
              <a:rPr lang="en-GB" smtClean="0"/>
              <a:t>‹#›</a:t>
            </a:fld>
            <a:endParaRPr lang="en-GB"/>
          </a:p>
        </p:txBody>
      </p:sp>
    </p:spTree>
    <p:extLst>
      <p:ext uri="{BB962C8B-B14F-4D97-AF65-F5344CB8AC3E}">
        <p14:creationId xmlns:p14="http://schemas.microsoft.com/office/powerpoint/2010/main" val="1811342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53D5F8-95C3-8B4E-D65D-B197AAA951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954FA0-355A-616E-342E-808E78684B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3EEF90-3AC6-7A16-588A-3EF6B918505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FD0366CF-EF62-D91F-5440-1F8B460EB558}"/>
              </a:ext>
            </a:extLst>
          </p:cNvPr>
          <p:cNvSpPr>
            <a:spLocks noGrp="1"/>
          </p:cNvSpPr>
          <p:nvPr>
            <p:ph type="sldNum" sz="quarter" idx="5"/>
          </p:nvPr>
        </p:nvSpPr>
        <p:spPr/>
        <p:txBody>
          <a:bodyPr/>
          <a:lstStyle/>
          <a:p>
            <a:fld id="{7247E48A-B93D-4429-9AAD-6D160EA7DBA7}" type="slidenum">
              <a:rPr lang="en-GB" smtClean="0"/>
              <a:t>1</a:t>
            </a:fld>
            <a:endParaRPr lang="en-GB"/>
          </a:p>
        </p:txBody>
      </p:sp>
    </p:spTree>
    <p:extLst>
      <p:ext uri="{BB962C8B-B14F-4D97-AF65-F5344CB8AC3E}">
        <p14:creationId xmlns:p14="http://schemas.microsoft.com/office/powerpoint/2010/main" val="107843072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53D5F8-95C3-8B4E-D65D-B197AAA951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9954FA0-355A-616E-342E-808E78684B7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E3EEF90-3AC6-7A16-588A-3EF6B9185056}"/>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FD0366CF-EF62-D91F-5440-1F8B460EB558}"/>
              </a:ext>
            </a:extLst>
          </p:cNvPr>
          <p:cNvSpPr>
            <a:spLocks noGrp="1"/>
          </p:cNvSpPr>
          <p:nvPr>
            <p:ph type="sldNum" sz="quarter" idx="5"/>
          </p:nvPr>
        </p:nvSpPr>
        <p:spPr/>
        <p:txBody>
          <a:bodyPr/>
          <a:lstStyle/>
          <a:p>
            <a:fld id="{7247E48A-B93D-4429-9AAD-6D160EA7DBA7}" type="slidenum">
              <a:rPr lang="en-GB" smtClean="0"/>
              <a:t>2</a:t>
            </a:fld>
            <a:endParaRPr lang="en-GB"/>
          </a:p>
        </p:txBody>
      </p:sp>
    </p:spTree>
    <p:extLst>
      <p:ext uri="{BB962C8B-B14F-4D97-AF65-F5344CB8AC3E}">
        <p14:creationId xmlns:p14="http://schemas.microsoft.com/office/powerpoint/2010/main" val="7869105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wmf"/><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7687" y="4464028"/>
            <a:ext cx="8348869" cy="1194650"/>
          </a:xfrm>
        </p:spPr>
        <p:txBody>
          <a:bodyPr wrap="none" anchor="t">
            <a:normAutofit/>
          </a:bodyPr>
          <a:lstStyle>
            <a:lvl1pPr algn="l" defTabSz="685800" rtl="0" eaLnBrk="1" latinLnBrk="0" hangingPunct="1">
              <a:lnSpc>
                <a:spcPct val="90000"/>
              </a:lnSpc>
              <a:spcBef>
                <a:spcPct val="0"/>
              </a:spcBef>
              <a:buNone/>
              <a:defRPr lang="en-US" sz="4400" b="0" kern="1200" dirty="0">
                <a:solidFill>
                  <a:srgbClr val="3D3D3C"/>
                </a:solidFill>
                <a:latin typeface="Arial" panose="020B0604020202020204" pitchFamily="34" charset="0"/>
                <a:ea typeface="+mj-ea"/>
                <a:cs typeface="+mj-cs"/>
              </a:defRPr>
            </a:lvl1pPr>
          </a:lstStyle>
          <a:p>
            <a:r>
              <a:rPr lang="en-US"/>
              <a:t>Click to edit Master title style</a:t>
            </a:r>
            <a:endParaRPr lang="en-US" dirty="0"/>
          </a:p>
        </p:txBody>
      </p:sp>
      <p:sp>
        <p:nvSpPr>
          <p:cNvPr id="3" name="Subtitle 2"/>
          <p:cNvSpPr>
            <a:spLocks noGrp="1"/>
          </p:cNvSpPr>
          <p:nvPr>
            <p:ph type="subTitle" idx="1"/>
          </p:nvPr>
        </p:nvSpPr>
        <p:spPr>
          <a:xfrm>
            <a:off x="377686" y="3829878"/>
            <a:ext cx="8348869" cy="618523"/>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pPr>
              <a:defRPr/>
            </a:pPr>
            <a:fld id="{111664F0-4563-4CBA-A6FA-DD2AEB7A5845}" type="datetime1">
              <a:rPr lang="en-US" smtClean="0"/>
              <a:t>1/18/26</a:t>
            </a:fld>
            <a:endParaRPr lang="en-GB"/>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410958870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userDrawn="1">
  <p:cSld name="1_Title Only">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stretch>
            <a:fillRect/>
          </a:stretch>
        </p:blipFill>
        <p:spPr>
          <a:xfrm>
            <a:off x="6516216" y="5373216"/>
            <a:ext cx="2399435" cy="365792"/>
          </a:xfrm>
          <a:prstGeom prst="rect">
            <a:avLst/>
          </a:prstGeom>
        </p:spPr>
      </p:pic>
    </p:spTree>
    <p:extLst>
      <p:ext uri="{BB962C8B-B14F-4D97-AF65-F5344CB8AC3E}">
        <p14:creationId xmlns:p14="http://schemas.microsoft.com/office/powerpoint/2010/main" val="424196240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itleOnly">
  <p:cSld name="2_Title Only">
    <p:spTree>
      <p:nvGrpSpPr>
        <p:cNvPr id="1" name=""/>
        <p:cNvGrpSpPr/>
        <p:nvPr/>
      </p:nvGrpSpPr>
      <p:grpSpPr>
        <a:xfrm>
          <a:off x="0" y="0"/>
          <a:ext cx="0" cy="0"/>
          <a:chOff x="0" y="0"/>
          <a:chExt cx="0" cy="0"/>
        </a:xfrm>
      </p:grpSpPr>
      <p:sp>
        <p:nvSpPr>
          <p:cNvPr id="2" name="Title 1"/>
          <p:cNvSpPr>
            <a:spLocks noGrp="1"/>
          </p:cNvSpPr>
          <p:nvPr>
            <p:ph type="title"/>
          </p:nvPr>
        </p:nvSpPr>
        <p:spPr>
          <a:xfrm>
            <a:off x="347870" y="274638"/>
            <a:ext cx="8418443" cy="5818187"/>
          </a:xfrm>
        </p:spPr>
        <p:txBody>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1/18/26</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233295219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Only" preserve="1">
  <p:cSld name="Just body text">
    <p:spTree>
      <p:nvGrpSpPr>
        <p:cNvPr id="1" name=""/>
        <p:cNvGrpSpPr/>
        <p:nvPr/>
      </p:nvGrpSpPr>
      <p:grpSpPr>
        <a:xfrm>
          <a:off x="0" y="0"/>
          <a:ext cx="0" cy="0"/>
          <a:chOff x="0" y="0"/>
          <a:chExt cx="0" cy="0"/>
        </a:xfrm>
      </p:grpSpPr>
      <p:sp>
        <p:nvSpPr>
          <p:cNvPr id="2" name="Title 1"/>
          <p:cNvSpPr>
            <a:spLocks noGrp="1"/>
          </p:cNvSpPr>
          <p:nvPr>
            <p:ph type="title"/>
          </p:nvPr>
        </p:nvSpPr>
        <p:spPr>
          <a:xfrm>
            <a:off x="347870" y="1455256"/>
            <a:ext cx="8418443" cy="674031"/>
          </a:xfrm>
        </p:spPr>
        <p:txBody>
          <a:bodyPr anchor="t" anchorCtr="0">
            <a:spAutoFit/>
          </a:bodyPr>
          <a:lstStyle/>
          <a:p>
            <a:r>
              <a:rPr lang="en-US"/>
              <a:t>Click to edit Master title style</a:t>
            </a:r>
            <a:endParaRPr lang="en-GB" dirty="0"/>
          </a:p>
        </p:txBody>
      </p:sp>
      <p:sp>
        <p:nvSpPr>
          <p:cNvPr id="3" name="Date Placeholder 3"/>
          <p:cNvSpPr>
            <a:spLocks noGrp="1"/>
          </p:cNvSpPr>
          <p:nvPr>
            <p:ph type="dt" sz="half" idx="10"/>
          </p:nvPr>
        </p:nvSpPr>
        <p:spPr/>
        <p:txBody>
          <a:bodyPr/>
          <a:lstStyle>
            <a:lvl1pPr>
              <a:defRPr/>
            </a:lvl1pPr>
          </a:lstStyle>
          <a:p>
            <a:pPr>
              <a:defRPr/>
            </a:pPr>
            <a:fld id="{83CCE42A-0676-4517-9366-E955CB8CEB05}" type="datetime1">
              <a:rPr lang="en-US" smtClean="0">
                <a:solidFill>
                  <a:srgbClr val="000000">
                    <a:tint val="75000"/>
                  </a:srgbClr>
                </a:solidFill>
              </a:rPr>
              <a:t>1/18/26</a:t>
            </a:fld>
            <a:endParaRPr lang="en-GB">
              <a:solidFill>
                <a:srgbClr val="000000">
                  <a:tint val="75000"/>
                </a:srgbClr>
              </a:solidFill>
            </a:endParaRPr>
          </a:p>
        </p:txBody>
      </p:sp>
      <p:sp>
        <p:nvSpPr>
          <p:cNvPr id="4" name="Footer Placeholder 4"/>
          <p:cNvSpPr>
            <a:spLocks noGrp="1"/>
          </p:cNvSpPr>
          <p:nvPr>
            <p:ph type="ftr" sz="quarter" idx="11"/>
          </p:nvPr>
        </p:nvSpPr>
        <p:spPr/>
        <p:txBody>
          <a:bodyPr/>
          <a:lstStyle>
            <a:lvl1pPr>
              <a:defRPr/>
            </a:lvl1pPr>
          </a:lstStyle>
          <a:p>
            <a:pPr>
              <a:defRPr/>
            </a:pPr>
            <a:endParaRPr lang="en-GB">
              <a:solidFill>
                <a:srgbClr val="000000">
                  <a:tint val="75000"/>
                </a:srgbClr>
              </a:solidFill>
            </a:endParaRPr>
          </a:p>
        </p:txBody>
      </p:sp>
      <p:sp>
        <p:nvSpPr>
          <p:cNvPr id="5" name="Slide Number Placeholder 5"/>
          <p:cNvSpPr>
            <a:spLocks noGrp="1"/>
          </p:cNvSpPr>
          <p:nvPr>
            <p:ph type="sldNum" sz="quarter" idx="12"/>
          </p:nvPr>
        </p:nvSpPr>
        <p:spPr>
          <a:xfrm>
            <a:off x="6738730" y="6356351"/>
            <a:ext cx="2057400" cy="365125"/>
          </a:xfrm>
        </p:spPr>
        <p:txBody>
          <a:bodyPr/>
          <a:lstStyle>
            <a:lvl1pPr>
              <a:defRPr/>
            </a:lvl1pPr>
          </a:lstStyle>
          <a:p>
            <a:pPr>
              <a:defRPr/>
            </a:pPr>
            <a:fld id="{F5CF7FE0-638E-4F96-981B-CE47DB4E6266}" type="slidenum">
              <a:rPr lang="en-GB">
                <a:solidFill>
                  <a:srgbClr val="000000">
                    <a:tint val="75000"/>
                  </a:srgbClr>
                </a:solidFill>
              </a:rPr>
              <a:pPr>
                <a:defRPr/>
              </a:pPr>
              <a:t>‹#›</a:t>
            </a:fld>
            <a:endParaRPr lang="en-GB">
              <a:solidFill>
                <a:srgbClr val="000000">
                  <a:tint val="75000"/>
                </a:srgbClr>
              </a:solidFill>
            </a:endParaRPr>
          </a:p>
        </p:txBody>
      </p:sp>
    </p:spTree>
    <p:extLst>
      <p:ext uri="{BB962C8B-B14F-4D97-AF65-F5344CB8AC3E}">
        <p14:creationId xmlns:p14="http://schemas.microsoft.com/office/powerpoint/2010/main" val="5721180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Songs Centred">
    <p:spTree>
      <p:nvGrpSpPr>
        <p:cNvPr id="1" name=""/>
        <p:cNvGrpSpPr/>
        <p:nvPr/>
      </p:nvGrpSpPr>
      <p:grpSpPr>
        <a:xfrm>
          <a:off x="0" y="0"/>
          <a:ext cx="0" cy="0"/>
          <a:chOff x="0" y="0"/>
          <a:chExt cx="0" cy="0"/>
        </a:xfrm>
      </p:grpSpPr>
      <p:sp>
        <p:nvSpPr>
          <p:cNvPr id="6" name="Rectangle 5"/>
          <p:cNvSpPr/>
          <p:nvPr userDrawn="1"/>
        </p:nvSpPr>
        <p:spPr>
          <a:xfrm>
            <a:off x="0" y="6301048"/>
            <a:ext cx="9144000" cy="556952"/>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1"/>
          <p:cNvSpPr>
            <a:spLocks noGrp="1"/>
          </p:cNvSpPr>
          <p:nvPr>
            <p:ph type="title"/>
          </p:nvPr>
        </p:nvSpPr>
        <p:spPr>
          <a:xfrm>
            <a:off x="397566" y="516831"/>
            <a:ext cx="8348869" cy="674031"/>
          </a:xfrm>
        </p:spPr>
        <p:txBody>
          <a:bodyPr anchor="t" anchorCtr="0">
            <a:spAutoFit/>
          </a:bodyPr>
          <a:lstStyle>
            <a:lvl1pPr algn="ctr">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415346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Blank No Base Bar">
    <p:spTree>
      <p:nvGrpSpPr>
        <p:cNvPr id="1" name=""/>
        <p:cNvGrpSpPr/>
        <p:nvPr/>
      </p:nvGrpSpPr>
      <p:grpSpPr>
        <a:xfrm>
          <a:off x="0" y="0"/>
          <a:ext cx="0" cy="0"/>
          <a:chOff x="0" y="0"/>
          <a:chExt cx="0" cy="0"/>
        </a:xfrm>
      </p:grpSpPr>
      <p:sp>
        <p:nvSpPr>
          <p:cNvPr id="11" name="TextBox 10"/>
          <p:cNvSpPr txBox="1"/>
          <p:nvPr userDrawn="1"/>
        </p:nvSpPr>
        <p:spPr>
          <a:xfrm>
            <a:off x="934279" y="437315"/>
            <a:ext cx="7275443" cy="5724945"/>
          </a:xfrm>
          <a:prstGeom prst="rect">
            <a:avLst/>
          </a:prstGeom>
          <a:noFill/>
        </p:spPr>
        <p:txBody>
          <a:bodyPr wrap="square" rtlCol="0">
            <a:noAutofit/>
          </a:bodyPr>
          <a:lstStyle/>
          <a:p>
            <a:pPr algn="ctr"/>
            <a:endParaRPr lang="en-GB" sz="4200" dirty="0">
              <a:solidFill>
                <a:srgbClr val="3D3D3C"/>
              </a:solidFill>
              <a:latin typeface="Arial" panose="020B0604020202020204" pitchFamily="34" charset="0"/>
            </a:endParaRPr>
          </a:p>
        </p:txBody>
      </p:sp>
    </p:spTree>
    <p:extLst>
      <p:ext uri="{BB962C8B-B14F-4D97-AF65-F5344CB8AC3E}">
        <p14:creationId xmlns:p14="http://schemas.microsoft.com/office/powerpoint/2010/main" val="42026176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ustom Layout">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77872" y="2059037"/>
            <a:ext cx="6188256" cy="2739926"/>
          </a:xfrm>
          <a:prstGeom prst="rect">
            <a:avLst/>
          </a:prstGeom>
        </p:spPr>
      </p:pic>
    </p:spTree>
    <p:extLst>
      <p:ext uri="{BB962C8B-B14F-4D97-AF65-F5344CB8AC3E}">
        <p14:creationId xmlns:p14="http://schemas.microsoft.com/office/powerpoint/2010/main" val="43222307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1_Custom Layout">
    <p:spTree>
      <p:nvGrpSpPr>
        <p:cNvPr id="1" name=""/>
        <p:cNvGrpSpPr/>
        <p:nvPr/>
      </p:nvGrpSpPr>
      <p:grpSpPr>
        <a:xfrm>
          <a:off x="0" y="0"/>
          <a:ext cx="0" cy="0"/>
          <a:chOff x="0" y="0"/>
          <a:chExt cx="0" cy="0"/>
        </a:xfrm>
      </p:grpSpPr>
      <p:pic>
        <p:nvPicPr>
          <p:cNvPr id="6" name="Picture 5"/>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1477872" y="1373246"/>
            <a:ext cx="6188256" cy="2739926"/>
          </a:xfrm>
          <a:prstGeom prst="rect">
            <a:avLst/>
          </a:prstGeom>
        </p:spPr>
      </p:pic>
      <p:sp>
        <p:nvSpPr>
          <p:cNvPr id="3" name="Rectangle 2"/>
          <p:cNvSpPr/>
          <p:nvPr userDrawn="1"/>
        </p:nvSpPr>
        <p:spPr>
          <a:xfrm>
            <a:off x="0" y="6112565"/>
            <a:ext cx="9144000" cy="745435"/>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pic>
        <p:nvPicPr>
          <p:cNvPr id="5" name="Picture 4"/>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1" y="6207994"/>
            <a:ext cx="9144000" cy="577964"/>
          </a:xfrm>
          <a:prstGeom prst="rect">
            <a:avLst/>
          </a:prstGeom>
        </p:spPr>
      </p:pic>
    </p:spTree>
    <p:extLst>
      <p:ext uri="{BB962C8B-B14F-4D97-AF65-F5344CB8AC3E}">
        <p14:creationId xmlns:p14="http://schemas.microsoft.com/office/powerpoint/2010/main" val="15955427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8" name="Title 1"/>
          <p:cNvSpPr>
            <a:spLocks noGrp="1"/>
          </p:cNvSpPr>
          <p:nvPr>
            <p:ph type="title"/>
          </p:nvPr>
        </p:nvSpPr>
        <p:spPr>
          <a:xfrm>
            <a:off x="380176" y="216041"/>
            <a:ext cx="6219408" cy="1325563"/>
          </a:xfrm>
        </p:spPr>
        <p:txBody>
          <a:bodyPr>
            <a:normAutofit/>
          </a:bodyPr>
          <a:lstStyle>
            <a:lvl1pPr>
              <a:defRPr sz="4200"/>
            </a:lvl1pPr>
          </a:lstStyle>
          <a:p>
            <a:r>
              <a:rPr lang="en-US"/>
              <a:t>Click to edit Master title style</a:t>
            </a:r>
            <a:endParaRPr lang="en-US" dirty="0"/>
          </a:p>
        </p:txBody>
      </p:sp>
      <p:sp>
        <p:nvSpPr>
          <p:cNvPr id="3" name="Content Placeholder 2"/>
          <p:cNvSpPr>
            <a:spLocks noGrp="1"/>
          </p:cNvSpPr>
          <p:nvPr>
            <p:ph idx="1"/>
          </p:nvPr>
        </p:nvSpPr>
        <p:spPr>
          <a:xfrm>
            <a:off x="392745" y="1646723"/>
            <a:ext cx="835369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1E337A1B-CBE0-46EA-A71E-8E715F7007B1}" type="datetime1">
              <a:rPr lang="en-US" smtClean="0"/>
              <a:t>1/18/26</a:t>
            </a:fld>
            <a:endParaRPr lang="en-GB"/>
          </a:p>
        </p:txBody>
      </p:sp>
      <p:sp>
        <p:nvSpPr>
          <p:cNvPr id="5" name="Footer Placeholder 4"/>
          <p:cNvSpPr>
            <a:spLocks noGrp="1"/>
          </p:cNvSpPr>
          <p:nvPr>
            <p:ph type="ftr" sz="quarter" idx="11"/>
          </p:nvPr>
        </p:nvSpPr>
        <p:spPr/>
        <p:txBody>
          <a:bodyPr/>
          <a:lstStyle/>
          <a:p>
            <a:pPr>
              <a:defRPr/>
            </a:pPr>
            <a:endParaRPr lang="en-GB" dirty="0"/>
          </a:p>
        </p:txBody>
      </p:sp>
      <p:sp>
        <p:nvSpPr>
          <p:cNvPr id="6" name="Slide Number Placeholder 5"/>
          <p:cNvSpPr>
            <a:spLocks noGrp="1"/>
          </p:cNvSpPr>
          <p:nvPr>
            <p:ph type="sldNum" sz="quarter" idx="12"/>
          </p:nvPr>
        </p:nvSpPr>
        <p:spPr/>
        <p:txBody>
          <a:bodyPr/>
          <a:lstStyle>
            <a:lvl1pPr>
              <a:defRPr>
                <a:solidFill>
                  <a:schemeClr val="tx1">
                    <a:lumMod val="65000"/>
                  </a:schemeClr>
                </a:solidFill>
              </a:defRPr>
            </a:lvl1pPr>
          </a:lstStyle>
          <a:p>
            <a:fld id="{7D194DFD-B235-4DCD-A12E-3D2FCC86B21A}" type="slidenum">
              <a:rPr lang="en-GB" altLang="en-US" smtClean="0"/>
              <a:pPr/>
              <a:t>‹#›</a:t>
            </a:fld>
            <a:endParaRPr lang="en-GB" altLang="en-US" dirty="0"/>
          </a:p>
        </p:txBody>
      </p:sp>
    </p:spTree>
    <p:extLst>
      <p:ext uri="{BB962C8B-B14F-4D97-AF65-F5344CB8AC3E}">
        <p14:creationId xmlns:p14="http://schemas.microsoft.com/office/powerpoint/2010/main" val="3270748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7" name="Title 1"/>
          <p:cNvSpPr>
            <a:spLocks noGrp="1"/>
          </p:cNvSpPr>
          <p:nvPr>
            <p:ph type="ctrTitle"/>
          </p:nvPr>
        </p:nvSpPr>
        <p:spPr>
          <a:xfrm>
            <a:off x="377687" y="4464027"/>
            <a:ext cx="8348870" cy="1223597"/>
          </a:xfrm>
        </p:spPr>
        <p:txBody>
          <a:bodyPr wrap="none" anchor="t">
            <a:normAutofit/>
          </a:bodyPr>
          <a:lstStyle>
            <a:lvl1pPr algn="l">
              <a:defRPr sz="4200" b="0" spc="-225">
                <a:solidFill>
                  <a:srgbClr val="3D3D3C"/>
                </a:solidFill>
                <a:effectLst/>
                <a:latin typeface="Arial" panose="020B0604020202020204" pitchFamily="34" charset="0"/>
              </a:defRPr>
            </a:lvl1pPr>
          </a:lstStyle>
          <a:p>
            <a:r>
              <a:rPr lang="en-US"/>
              <a:t>Click to edit Master title style</a:t>
            </a:r>
            <a:endParaRPr lang="en-US" dirty="0"/>
          </a:p>
        </p:txBody>
      </p:sp>
      <p:sp>
        <p:nvSpPr>
          <p:cNvPr id="8" name="Subtitle 2"/>
          <p:cNvSpPr>
            <a:spLocks noGrp="1"/>
          </p:cNvSpPr>
          <p:nvPr>
            <p:ph type="subTitle" idx="1"/>
          </p:nvPr>
        </p:nvSpPr>
        <p:spPr>
          <a:xfrm>
            <a:off x="377687" y="3829878"/>
            <a:ext cx="8348870" cy="632792"/>
          </a:xfrm>
        </p:spPr>
        <p:txBody>
          <a:bodyPr anchor="b">
            <a:normAutofit/>
          </a:bodyPr>
          <a:lstStyle>
            <a:lvl1pPr marL="0" indent="0" algn="l">
              <a:buNone/>
              <a:defRPr sz="2400" b="0">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C162092E-3F2F-44A3-A6A9-A1C0D15FA81F}" type="datetime1">
              <a:rPr lang="en-US" smtClean="0"/>
              <a:t>1/18/26</a:t>
            </a:fld>
            <a:endParaRPr lang="en-GB"/>
          </a:p>
        </p:txBody>
      </p:sp>
      <p:sp>
        <p:nvSpPr>
          <p:cNvPr id="5" name="Footer Placeholder 4"/>
          <p:cNvSpPr>
            <a:spLocks noGrp="1"/>
          </p:cNvSpPr>
          <p:nvPr>
            <p:ph type="ftr" sz="quarter" idx="11"/>
          </p:nvPr>
        </p:nvSpPr>
        <p:spPr/>
        <p:txBody>
          <a:bodyPr/>
          <a:lstStyle/>
          <a:p>
            <a:pPr>
              <a:defRPr/>
            </a:pPr>
            <a:endParaRPr lang="en-GB"/>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13248538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390115" y="245858"/>
            <a:ext cx="6219408" cy="1325563"/>
          </a:xfrm>
        </p:spPr>
        <p:txBody>
          <a:bodyPr/>
          <a:lstStyle/>
          <a:p>
            <a:r>
              <a:rPr lang="en-US"/>
              <a:t>Click to edit Master title style</a:t>
            </a:r>
            <a:endParaRPr lang="en-US" dirty="0"/>
          </a:p>
        </p:txBody>
      </p:sp>
      <p:sp>
        <p:nvSpPr>
          <p:cNvPr id="3" name="Content Placeholder 2"/>
          <p:cNvSpPr>
            <a:spLocks noGrp="1"/>
          </p:cNvSpPr>
          <p:nvPr>
            <p:ph sz="half" idx="1"/>
          </p:nvPr>
        </p:nvSpPr>
        <p:spPr>
          <a:xfrm>
            <a:off x="392745" y="1825625"/>
            <a:ext cx="4128578"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590795" y="1825625"/>
            <a:ext cx="4135762"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pPr>
              <a:defRPr/>
            </a:pPr>
            <a:fld id="{4DB5D60A-0BB5-41B8-9502-D2606D9A91BE}" type="datetime1">
              <a:rPr lang="en-US" smtClean="0"/>
              <a:t>1/18/26</a:t>
            </a:fld>
            <a:endParaRPr lang="en-GB"/>
          </a:p>
        </p:txBody>
      </p:sp>
      <p:sp>
        <p:nvSpPr>
          <p:cNvPr id="6" name="Footer Placeholder 5"/>
          <p:cNvSpPr>
            <a:spLocks noGrp="1"/>
          </p:cNvSpPr>
          <p:nvPr>
            <p:ph type="ftr" sz="quarter" idx="11"/>
          </p:nvPr>
        </p:nvSpPr>
        <p:spPr/>
        <p:txBody>
          <a:bodyPr/>
          <a:lstStyle/>
          <a:p>
            <a:pPr>
              <a:defRPr/>
            </a:pPr>
            <a:endParaRPr lang="en-GB"/>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1895114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397565" y="245858"/>
            <a:ext cx="6261652"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402683" y="1561895"/>
            <a:ext cx="4047927" cy="823912"/>
          </a:xfrm>
        </p:spPr>
        <p:txBody>
          <a:bodyPr anchor="b">
            <a:normAutofit/>
          </a:bodyPr>
          <a:lstStyle>
            <a:lvl1pPr marL="0" indent="0">
              <a:buNone/>
              <a:defRPr sz="2400" b="1">
                <a:solidFill>
                  <a:srgbClr val="3D3D3C"/>
                </a:solidFill>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p:cNvSpPr>
            <a:spLocks noGrp="1"/>
          </p:cNvSpPr>
          <p:nvPr>
            <p:ph sz="half" idx="2"/>
          </p:nvPr>
        </p:nvSpPr>
        <p:spPr>
          <a:xfrm>
            <a:off x="402683" y="2385807"/>
            <a:ext cx="404792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90185" y="1561895"/>
            <a:ext cx="4056250" cy="823912"/>
          </a:xfrm>
        </p:spPr>
        <p:txBody>
          <a:bodyPr vert="horz" lIns="91440" tIns="45720" rIns="91440" bIns="45720" rtlCol="0" anchor="b">
            <a:normAutofit/>
          </a:bodyPr>
          <a:lstStyle>
            <a:lvl1pPr>
              <a:buNone/>
              <a:defRPr lang="en-US" sz="2400" b="1">
                <a:solidFill>
                  <a:srgbClr val="3D3D3C"/>
                </a:solidFill>
              </a:defRPr>
            </a:lvl1pPr>
          </a:lstStyle>
          <a:p>
            <a:pPr marL="0" lvl="0" indent="0">
              <a:buNone/>
            </a:pPr>
            <a:r>
              <a:rPr lang="en-US"/>
              <a:t>Click to edit Master text styles</a:t>
            </a:r>
          </a:p>
        </p:txBody>
      </p:sp>
      <p:sp>
        <p:nvSpPr>
          <p:cNvPr id="6" name="Content Placeholder 5"/>
          <p:cNvSpPr>
            <a:spLocks noGrp="1"/>
          </p:cNvSpPr>
          <p:nvPr>
            <p:ph sz="quarter" idx="4"/>
          </p:nvPr>
        </p:nvSpPr>
        <p:spPr>
          <a:xfrm>
            <a:off x="4690185" y="2385807"/>
            <a:ext cx="405625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89402332-ED9C-4E44-8BDC-FDC2196864A7}" type="datetime1">
              <a:rPr lang="en-US" smtClean="0"/>
              <a:t>1/18/26</a:t>
            </a:fld>
            <a:endParaRPr lang="en-GB"/>
          </a:p>
        </p:txBody>
      </p:sp>
      <p:sp>
        <p:nvSpPr>
          <p:cNvPr id="8" name="Footer Placeholder 7"/>
          <p:cNvSpPr>
            <a:spLocks noGrp="1"/>
          </p:cNvSpPr>
          <p:nvPr>
            <p:ph type="ftr" sz="quarter" idx="11"/>
          </p:nvPr>
        </p:nvSpPr>
        <p:spPr/>
        <p:txBody>
          <a:bodyPr/>
          <a:lstStyle/>
          <a:p>
            <a:pPr>
              <a:defRPr/>
            </a:pPr>
            <a:endParaRPr lang="en-GB"/>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25197609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67748" y="516831"/>
            <a:ext cx="6221895" cy="785195"/>
          </a:xfrm>
        </p:spPr>
        <p:txBody>
          <a:bodyPr anchor="t" anchorCtr="0">
            <a:normAutofit/>
          </a:bodyPr>
          <a:lstStyle>
            <a:lvl1pPr algn="l">
              <a:defRPr lang="en-US" sz="4200" b="0" kern="1200" dirty="0" smtClean="0">
                <a:ln w="6350">
                  <a:noFill/>
                </a:ln>
                <a:solidFill>
                  <a:srgbClr val="3D3D3C"/>
                </a:solidFill>
                <a:effectLst>
                  <a:glow>
                    <a:schemeClr val="bg1"/>
                  </a:glow>
                </a:effectLst>
                <a:latin typeface="Arial" panose="020B0604020202020204" pitchFamily="34" charset="0"/>
                <a:ea typeface="+mj-ea"/>
                <a:cs typeface="+mj-cs"/>
              </a:defRPr>
            </a:lvl1pPr>
          </a:lstStyle>
          <a:p>
            <a:r>
              <a:rPr lang="en-US"/>
              <a:t>Click to edit Master title style</a:t>
            </a:r>
            <a:endParaRPr lang="en-US" dirty="0"/>
          </a:p>
        </p:txBody>
      </p:sp>
      <p:sp>
        <p:nvSpPr>
          <p:cNvPr id="3" name="Date Placeholder 2"/>
          <p:cNvSpPr>
            <a:spLocks noGrp="1"/>
          </p:cNvSpPr>
          <p:nvPr>
            <p:ph type="dt" sz="half" idx="10"/>
          </p:nvPr>
        </p:nvSpPr>
        <p:spPr/>
        <p:txBody>
          <a:bodyPr/>
          <a:lstStyle/>
          <a:p>
            <a:pPr>
              <a:defRPr/>
            </a:pPr>
            <a:fld id="{FA1EC06F-19BF-4C31-8E25-977409355A5E}" type="datetime1">
              <a:rPr lang="en-US" smtClean="0"/>
              <a:t>1/18/26</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846861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DA9AD27F-BFEF-4636-92C8-76AE31339A19}" type="datetime1">
              <a:rPr lang="en-US" smtClean="0"/>
              <a:t>1/18/26</a:t>
            </a:fld>
            <a:endParaRPr lang="en-GB"/>
          </a:p>
        </p:txBody>
      </p:sp>
      <p:sp>
        <p:nvSpPr>
          <p:cNvPr id="3" name="Footer Placeholder 2"/>
          <p:cNvSpPr>
            <a:spLocks noGrp="1"/>
          </p:cNvSpPr>
          <p:nvPr>
            <p:ph type="ftr" sz="quarter" idx="11"/>
          </p:nvPr>
        </p:nvSpPr>
        <p:spPr/>
        <p:txBody>
          <a:bodyPr/>
          <a:lstStyle/>
          <a:p>
            <a:pPr>
              <a:defRPr/>
            </a:pPr>
            <a:endParaRPr lang="en-GB"/>
          </a:p>
        </p:txBody>
      </p:sp>
      <p:sp>
        <p:nvSpPr>
          <p:cNvPr id="4" name="Slide Number Placeholder 3"/>
          <p:cNvSpPr>
            <a:spLocks noGrp="1"/>
          </p:cNvSpPr>
          <p:nvPr>
            <p:ph type="sldNum" sz="quarter" idx="12"/>
          </p:nvPr>
        </p:nvSpPr>
        <p:spPr/>
        <p:txBody>
          <a:bodyPr/>
          <a:lstStyle>
            <a:lvl1pPr>
              <a:defRPr>
                <a:solidFill>
                  <a:schemeClr val="tx1">
                    <a:lumMod val="65000"/>
                  </a:schemeClr>
                </a:solidFill>
              </a:defRPr>
            </a:lvl1pPr>
          </a:lstStyle>
          <a:p>
            <a:fld id="{9BC2D040-2D5F-40EB-B6C8-5D6F836E7514}" type="slidenum">
              <a:rPr lang="en-GB" altLang="en-US" smtClean="0"/>
              <a:pPr/>
              <a:t>‹#›</a:t>
            </a:fld>
            <a:endParaRPr lang="en-GB" altLang="en-US" dirty="0"/>
          </a:p>
        </p:txBody>
      </p:sp>
    </p:spTree>
    <p:extLst>
      <p:ext uri="{BB962C8B-B14F-4D97-AF65-F5344CB8AC3E}">
        <p14:creationId xmlns:p14="http://schemas.microsoft.com/office/powerpoint/2010/main" val="39273782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5" name="Picture Placeholder 2"/>
          <p:cNvSpPr>
            <a:spLocks noGrp="1" noChangeAspect="1"/>
          </p:cNvSpPr>
          <p:nvPr>
            <p:ph type="pic" idx="15" hasCustomPrompt="1"/>
          </p:nvPr>
        </p:nvSpPr>
        <p:spPr>
          <a:xfrm>
            <a:off x="402718" y="310329"/>
            <a:ext cx="5352040" cy="3699033"/>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dirty="0"/>
              <a:t>Click icon to add picture from Prayer Focus church</a:t>
            </a:r>
          </a:p>
        </p:txBody>
      </p:sp>
      <p:sp>
        <p:nvSpPr>
          <p:cNvPr id="8" name="Subtitle 2"/>
          <p:cNvSpPr>
            <a:spLocks noGrp="1"/>
          </p:cNvSpPr>
          <p:nvPr>
            <p:ph type="subTitle" idx="1" hasCustomPrompt="1"/>
          </p:nvPr>
        </p:nvSpPr>
        <p:spPr>
          <a:xfrm>
            <a:off x="417443" y="3790122"/>
            <a:ext cx="8348870" cy="632792"/>
          </a:xfrm>
        </p:spPr>
        <p:txBody>
          <a:bodyPr anchor="b">
            <a:normAutofit/>
          </a:bodyPr>
          <a:lstStyle>
            <a:lvl1pPr marL="0" indent="0" algn="l">
              <a:buNone/>
              <a:defRPr sz="2400" b="1">
                <a:solidFill>
                  <a:srgbClr val="3D3D3C"/>
                </a:solidFill>
                <a:latin typeface="Arial" panose="020B0604020202020204" pitchFamily="34" charset="0"/>
              </a:defRPr>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dirty="0"/>
              <a:t>Prayer Focus: Click to edit name of church</a:t>
            </a:r>
          </a:p>
        </p:txBody>
      </p:sp>
      <p:sp>
        <p:nvSpPr>
          <p:cNvPr id="12" name="Title 1"/>
          <p:cNvSpPr>
            <a:spLocks noGrp="1"/>
          </p:cNvSpPr>
          <p:nvPr>
            <p:ph type="title" hasCustomPrompt="1"/>
          </p:nvPr>
        </p:nvSpPr>
        <p:spPr>
          <a:xfrm>
            <a:off x="556591" y="4432854"/>
            <a:ext cx="8219661" cy="1769163"/>
          </a:xfrm>
        </p:spPr>
        <p:txBody>
          <a:bodyPr anchor="t" anchorCtr="0">
            <a:noAutofit/>
          </a:bodyPr>
          <a:lstStyle>
            <a:lvl1pPr algn="l">
              <a:defRPr lang="en-US" sz="3200" b="0" kern="1200" dirty="0">
                <a:solidFill>
                  <a:srgbClr val="3D3D3C"/>
                </a:solidFill>
                <a:latin typeface="Arial" panose="020B0604020202020204" pitchFamily="34" charset="0"/>
                <a:ea typeface="+mn-ea"/>
                <a:cs typeface="+mn-cs"/>
              </a:defRPr>
            </a:lvl1pPr>
          </a:lstStyle>
          <a:p>
            <a:r>
              <a:rPr lang="en-US" dirty="0"/>
              <a:t>Click to edit prayer point(s)</a:t>
            </a:r>
          </a:p>
        </p:txBody>
      </p:sp>
      <p:pic>
        <p:nvPicPr>
          <p:cNvPr id="13" name="Picture 12"/>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 y="6287506"/>
            <a:ext cx="9144000" cy="577964"/>
          </a:xfrm>
          <a:prstGeom prst="rect">
            <a:avLst/>
          </a:prstGeom>
        </p:spPr>
      </p:pic>
    </p:spTree>
    <p:extLst>
      <p:ext uri="{BB962C8B-B14F-4D97-AF65-F5344CB8AC3E}">
        <p14:creationId xmlns:p14="http://schemas.microsoft.com/office/powerpoint/2010/main" val="38496405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357810" y="216041"/>
            <a:ext cx="6301408" cy="1325563"/>
          </a:xfrm>
        </p:spPr>
        <p:txBody>
          <a:bodyPr/>
          <a:lstStyle/>
          <a:p>
            <a:r>
              <a:rPr lang="en-US"/>
              <a:t>Click to edit Master title style</a:t>
            </a:r>
            <a:endParaRPr lang="en-US" dirty="0"/>
          </a:p>
        </p:txBody>
      </p:sp>
      <p:sp>
        <p:nvSpPr>
          <p:cNvPr id="19" name="Text Placeholder 2"/>
          <p:cNvSpPr>
            <a:spLocks noGrp="1"/>
          </p:cNvSpPr>
          <p:nvPr>
            <p:ph type="body" idx="1"/>
          </p:nvPr>
        </p:nvSpPr>
        <p:spPr>
          <a:xfrm>
            <a:off x="999064" y="4297503"/>
            <a:ext cx="2205038"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0" name="Picture Placeholder 2"/>
          <p:cNvSpPr>
            <a:spLocks noGrp="1" noChangeAspect="1"/>
          </p:cNvSpPr>
          <p:nvPr>
            <p:ph type="pic" idx="15"/>
          </p:nvPr>
        </p:nvSpPr>
        <p:spPr>
          <a:xfrm>
            <a:off x="999064" y="2256354"/>
            <a:ext cx="2205038"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1" name="Text Placeholder 3"/>
          <p:cNvSpPr>
            <a:spLocks noGrp="1"/>
          </p:cNvSpPr>
          <p:nvPr>
            <p:ph type="body" sz="half" idx="18"/>
          </p:nvPr>
        </p:nvSpPr>
        <p:spPr>
          <a:xfrm>
            <a:off x="999064" y="4873766"/>
            <a:ext cx="220503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2" name="Text Placeholder 4"/>
          <p:cNvSpPr>
            <a:spLocks noGrp="1"/>
          </p:cNvSpPr>
          <p:nvPr>
            <p:ph type="body" sz="quarter" idx="3"/>
          </p:nvPr>
        </p:nvSpPr>
        <p:spPr>
          <a:xfrm>
            <a:off x="3426748" y="4297503"/>
            <a:ext cx="2197894"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3" name="Picture Placeholder 2"/>
          <p:cNvSpPr>
            <a:spLocks noGrp="1" noChangeAspect="1"/>
          </p:cNvSpPr>
          <p:nvPr>
            <p:ph type="pic" idx="21"/>
          </p:nvPr>
        </p:nvSpPr>
        <p:spPr>
          <a:xfrm>
            <a:off x="3426747" y="2256354"/>
            <a:ext cx="2197894"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4" name="Text Placeholder 3"/>
          <p:cNvSpPr>
            <a:spLocks noGrp="1"/>
          </p:cNvSpPr>
          <p:nvPr>
            <p:ph type="body" sz="half" idx="19"/>
          </p:nvPr>
        </p:nvSpPr>
        <p:spPr>
          <a:xfrm>
            <a:off x="3425733" y="4873765"/>
            <a:ext cx="2200805"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25" name="Text Placeholder 4"/>
          <p:cNvSpPr>
            <a:spLocks noGrp="1"/>
          </p:cNvSpPr>
          <p:nvPr>
            <p:ph type="body" sz="quarter" idx="13"/>
          </p:nvPr>
        </p:nvSpPr>
        <p:spPr>
          <a:xfrm>
            <a:off x="5853242" y="4297503"/>
            <a:ext cx="2199085" cy="576262"/>
          </a:xfrm>
        </p:spPr>
        <p:txBody>
          <a:bodyPr anchor="b">
            <a:noAutofit/>
          </a:bodyPr>
          <a:lstStyle>
            <a:lvl1pPr marL="0" indent="0">
              <a:buNone/>
              <a:defRPr sz="1800" b="0">
                <a:solidFill>
                  <a:srgbClr val="3D3D3C"/>
                </a:solidFill>
                <a:effectLst/>
              </a:defRPr>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26" name="Picture Placeholder 2"/>
          <p:cNvSpPr>
            <a:spLocks noGrp="1" noChangeAspect="1"/>
          </p:cNvSpPr>
          <p:nvPr>
            <p:ph type="pic" idx="22"/>
          </p:nvPr>
        </p:nvSpPr>
        <p:spPr>
          <a:xfrm>
            <a:off x="5853241" y="2256354"/>
            <a:ext cx="219908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200">
                <a:effectLst/>
              </a:defRPr>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27" name="Text Placeholder 3"/>
          <p:cNvSpPr>
            <a:spLocks noGrp="1"/>
          </p:cNvSpPr>
          <p:nvPr>
            <p:ph type="body" sz="half" idx="20"/>
          </p:nvPr>
        </p:nvSpPr>
        <p:spPr>
          <a:xfrm>
            <a:off x="5853148" y="4873763"/>
            <a:ext cx="2201998" cy="659189"/>
          </a:xfrm>
        </p:spPr>
        <p:txBody>
          <a:bodyPr anchor="t">
            <a:normAutofit/>
          </a:bodyPr>
          <a:lstStyle>
            <a:lvl1pPr marL="0" indent="0">
              <a:buNone/>
              <a:defRPr sz="105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3" name="Date Placeholder 2"/>
          <p:cNvSpPr>
            <a:spLocks noGrp="1"/>
          </p:cNvSpPr>
          <p:nvPr>
            <p:ph type="dt" sz="half" idx="10"/>
          </p:nvPr>
        </p:nvSpPr>
        <p:spPr/>
        <p:txBody>
          <a:bodyPr/>
          <a:lstStyle/>
          <a:p>
            <a:pPr>
              <a:defRPr/>
            </a:pPr>
            <a:fld id="{A4ED95A0-587E-44C4-8551-E475C85EC0D1}" type="datetime1">
              <a:rPr lang="en-US" smtClean="0"/>
              <a:t>1/18/26</a:t>
            </a:fld>
            <a:endParaRPr lang="en-GB"/>
          </a:p>
        </p:txBody>
      </p:sp>
      <p:sp>
        <p:nvSpPr>
          <p:cNvPr id="4" name="Footer Placeholder 3"/>
          <p:cNvSpPr>
            <a:spLocks noGrp="1"/>
          </p:cNvSpPr>
          <p:nvPr>
            <p:ph type="ftr" sz="quarter" idx="11"/>
          </p:nvPr>
        </p:nvSpPr>
        <p:spPr/>
        <p:txBody>
          <a:bodyPr/>
          <a:lstStyle/>
          <a:p>
            <a:pPr>
              <a:defRPr/>
            </a:pPr>
            <a:endParaRPr lang="en-GB"/>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8437159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wmf"/><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8">
            <a:lum/>
          </a:blip>
          <a:srcRect/>
          <a:stretch>
            <a:fillRect/>
          </a:stretch>
        </a:blipFill>
        <a:effectLst/>
      </p:bgPr>
    </p:bg>
    <p:spTree>
      <p:nvGrpSpPr>
        <p:cNvPr id="1" name=""/>
        <p:cNvGrpSpPr/>
        <p:nvPr/>
      </p:nvGrpSpPr>
      <p:grpSpPr>
        <a:xfrm>
          <a:off x="0" y="0"/>
          <a:ext cx="0" cy="0"/>
          <a:chOff x="0" y="0"/>
          <a:chExt cx="0" cy="0"/>
        </a:xfrm>
      </p:grpSpPr>
      <p:sp>
        <p:nvSpPr>
          <p:cNvPr id="7" name="Rectangle 6"/>
          <p:cNvSpPr/>
          <p:nvPr/>
        </p:nvSpPr>
        <p:spPr>
          <a:xfrm>
            <a:off x="0" y="6301048"/>
            <a:ext cx="9144000" cy="556952"/>
          </a:xfrm>
          <a:prstGeom prst="rect">
            <a:avLst/>
          </a:prstGeom>
          <a:solidFill>
            <a:srgbClr val="3D3D3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latin typeface="Arial" panose="020B0604020202020204" pitchFamily="34" charset="0"/>
            </a:endParaRPr>
          </a:p>
        </p:txBody>
      </p:sp>
      <p:sp>
        <p:nvSpPr>
          <p:cNvPr id="2" name="Title Placeholder 1"/>
          <p:cNvSpPr>
            <a:spLocks noGrp="1"/>
          </p:cNvSpPr>
          <p:nvPr>
            <p:ph type="title"/>
          </p:nvPr>
        </p:nvSpPr>
        <p:spPr>
          <a:xfrm>
            <a:off x="390115" y="245858"/>
            <a:ext cx="6219408"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402684" y="1646723"/>
            <a:ext cx="835369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390114" y="6356351"/>
            <a:ext cx="2057400" cy="365125"/>
          </a:xfrm>
          <a:prstGeom prst="rect">
            <a:avLst/>
          </a:prstGeom>
        </p:spPr>
        <p:txBody>
          <a:bodyPr vert="horz" lIns="91440" tIns="45720" rIns="91440" bIns="45720" rtlCol="0" anchor="ctr"/>
          <a:lstStyle>
            <a:lvl1pPr algn="l">
              <a:defRPr sz="900">
                <a:solidFill>
                  <a:schemeClr val="tx1">
                    <a:lumMod val="65000"/>
                  </a:schemeClr>
                </a:solidFill>
                <a:latin typeface="Arial" panose="020B0604020202020204" pitchFamily="34" charset="0"/>
              </a:defRPr>
            </a:lvl1pPr>
          </a:lstStyle>
          <a:p>
            <a:fld id="{3DD79EEF-EDA5-4B0F-95F6-036D878614DA}" type="datetime1">
              <a:rPr lang="en-US" smtClean="0"/>
              <a:pPr/>
              <a:t>1/18/26</a:t>
            </a:fld>
            <a:endParaRPr lang="en-GB" dirty="0"/>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900">
                <a:solidFill>
                  <a:schemeClr val="tx1">
                    <a:lumMod val="65000"/>
                  </a:schemeClr>
                </a:solidFill>
                <a:latin typeface="Arial" panose="020B0604020202020204" pitchFamily="34" charset="0"/>
              </a:defRPr>
            </a:lvl1pPr>
          </a:lstStyle>
          <a:p>
            <a:endParaRPr lang="en-GB" dirty="0"/>
          </a:p>
        </p:txBody>
      </p:sp>
      <p:sp>
        <p:nvSpPr>
          <p:cNvPr id="6" name="Slide Number Placeholder 5"/>
          <p:cNvSpPr>
            <a:spLocks noGrp="1"/>
          </p:cNvSpPr>
          <p:nvPr>
            <p:ph type="sldNum" sz="quarter" idx="4"/>
          </p:nvPr>
        </p:nvSpPr>
        <p:spPr>
          <a:xfrm>
            <a:off x="6698974" y="6356351"/>
            <a:ext cx="2057400" cy="365125"/>
          </a:xfrm>
          <a:prstGeom prst="rect">
            <a:avLst/>
          </a:prstGeom>
        </p:spPr>
        <p:txBody>
          <a:bodyPr vert="horz" lIns="91440" tIns="45720" rIns="91440" bIns="45720" rtlCol="0" anchor="ctr"/>
          <a:lstStyle>
            <a:lvl1pPr algn="r">
              <a:defRPr sz="900">
                <a:solidFill>
                  <a:schemeClr val="tx1">
                    <a:lumMod val="65000"/>
                  </a:schemeClr>
                </a:solidFill>
                <a:latin typeface="Arial" panose="020B0604020202020204" pitchFamily="34" charset="0"/>
              </a:defRPr>
            </a:lvl1pPr>
          </a:lstStyle>
          <a:p>
            <a:fld id="{8469DAC7-2BB9-4049-AE2F-D750F07B8F8C}" type="slidenum">
              <a:rPr lang="en-GB" smtClean="0"/>
              <a:pPr/>
              <a:t>‹#›</a:t>
            </a:fld>
            <a:endParaRPr lang="en-GB" dirty="0"/>
          </a:p>
        </p:txBody>
      </p:sp>
      <p:pic>
        <p:nvPicPr>
          <p:cNvPr id="10" name="Picture 9"/>
          <p:cNvPicPr>
            <a:picLocks noChangeAspect="1"/>
          </p:cNvPicPr>
          <p:nvPr/>
        </p:nvPicPr>
        <p:blipFill>
          <a:blip r:embed="rId19" cstate="print">
            <a:extLst>
              <a:ext uri="{28A0092B-C50C-407E-A947-70E740481C1C}">
                <a14:useLocalDpi xmlns:a14="http://schemas.microsoft.com/office/drawing/2010/main" val="0"/>
              </a:ext>
            </a:extLst>
          </a:blip>
          <a:stretch>
            <a:fillRect/>
          </a:stretch>
        </p:blipFill>
        <p:spPr>
          <a:xfrm>
            <a:off x="6732877" y="197376"/>
            <a:ext cx="2023497" cy="895928"/>
          </a:xfrm>
          <a:prstGeom prst="rect">
            <a:avLst/>
          </a:prstGeom>
        </p:spPr>
      </p:pic>
    </p:spTree>
    <p:extLst>
      <p:ext uri="{BB962C8B-B14F-4D97-AF65-F5344CB8AC3E}">
        <p14:creationId xmlns:p14="http://schemas.microsoft.com/office/powerpoint/2010/main" val="3118290861"/>
      </p:ext>
    </p:extLst>
  </p:cSld>
  <p:clrMap bg1="dk1" tx1="lt1" bg2="dk2" tx2="lt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709" r:id="rId8"/>
    <p:sldLayoutId id="2147483699" r:id="rId9"/>
    <p:sldLayoutId id="2147483702" r:id="rId10"/>
    <p:sldLayoutId id="2147483703" r:id="rId11"/>
    <p:sldLayoutId id="2147483708" r:id="rId12"/>
    <p:sldLayoutId id="2147483707" r:id="rId13"/>
    <p:sldLayoutId id="2147483706" r:id="rId14"/>
    <p:sldLayoutId id="2147483704" r:id="rId15"/>
    <p:sldLayoutId id="2147483705" r:id="rId16"/>
  </p:sldLayoutIdLst>
  <p:hf hdr="0" ftr="0" dt="0"/>
  <p:txStyles>
    <p:titleStyle>
      <a:lvl1pPr algn="l" defTabSz="685800" rtl="0" eaLnBrk="1" latinLnBrk="0" hangingPunct="1">
        <a:lnSpc>
          <a:spcPct val="90000"/>
        </a:lnSpc>
        <a:spcBef>
          <a:spcPct val="0"/>
        </a:spcBef>
        <a:buNone/>
        <a:defRPr sz="4200" b="0" kern="1200">
          <a:solidFill>
            <a:srgbClr val="3D3D3C"/>
          </a:solidFill>
          <a:latin typeface="Arial" panose="020B0604020202020204" pitchFamily="34" charset="0"/>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rgbClr val="3D3D3C"/>
          </a:solidFill>
          <a:latin typeface="Arial" panose="020B0604020202020204" pitchFamily="34" charset="0"/>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rgbClr val="3D3D3C"/>
          </a:solidFill>
          <a:latin typeface="Arial" panose="020B0604020202020204" pitchFamily="34" charset="0"/>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400" kern="1200">
          <a:solidFill>
            <a:srgbClr val="3D3D3C"/>
          </a:solidFill>
          <a:latin typeface="Arial" panose="020B0604020202020204" pitchFamily="34" charset="0"/>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2000" kern="1200">
          <a:solidFill>
            <a:srgbClr val="3D3D3C"/>
          </a:solidFill>
          <a:latin typeface="Arial" panose="020B0604020202020204" pitchFamily="34" charset="0"/>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notesSlide" Target="../notesSlides/notesSlide1.xml"/><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1BE1D5-333B-7A21-34ED-8B33A301589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FB02FCEB-75A2-4493-D4FB-D06E0E14658F}"/>
              </a:ext>
            </a:extLst>
          </p:cNvPr>
          <p:cNvSpPr>
            <a:spLocks noGrp="1"/>
          </p:cNvSpPr>
          <p:nvPr>
            <p:ph type="subTitle" idx="1"/>
          </p:nvPr>
        </p:nvSpPr>
        <p:spPr>
          <a:xfrm>
            <a:off x="280780" y="3096259"/>
            <a:ext cx="8845825" cy="377265"/>
          </a:xfrm>
        </p:spPr>
        <p:txBody>
          <a:bodyPr>
            <a:normAutofit fontScale="92500" lnSpcReduction="10000"/>
          </a:bodyPr>
          <a:lstStyle/>
          <a:p>
            <a:r>
              <a:rPr lang="en-GB" dirty="0">
                <a:solidFill>
                  <a:schemeClr val="bg1"/>
                </a:solidFill>
              </a:rPr>
              <a:t>Prayer Focus: Leigh Road Baptist Church</a:t>
            </a:r>
          </a:p>
        </p:txBody>
      </p:sp>
      <p:sp>
        <p:nvSpPr>
          <p:cNvPr id="7" name="Picture Placeholder 1">
            <a:extLst>
              <a:ext uri="{FF2B5EF4-FFF2-40B4-BE49-F238E27FC236}">
                <a16:creationId xmlns:a16="http://schemas.microsoft.com/office/drawing/2014/main" id="{1D48C7D0-BB57-1D37-F535-568DE4200F15}"/>
              </a:ext>
            </a:extLst>
          </p:cNvPr>
          <p:cNvSpPr txBox="1">
            <a:spLocks/>
          </p:cNvSpPr>
          <p:nvPr/>
        </p:nvSpPr>
        <p:spPr>
          <a:xfrm>
            <a:off x="631318" y="256740"/>
            <a:ext cx="5352040" cy="3699033"/>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8" name="Picture Placeholder 1">
            <a:extLst>
              <a:ext uri="{FF2B5EF4-FFF2-40B4-BE49-F238E27FC236}">
                <a16:creationId xmlns:a16="http://schemas.microsoft.com/office/drawing/2014/main" id="{29C5E8AF-38DF-D66F-C6A2-D83FA54ABA64}"/>
              </a:ext>
            </a:extLst>
          </p:cNvPr>
          <p:cNvSpPr txBox="1">
            <a:spLocks/>
          </p:cNvSpPr>
          <p:nvPr/>
        </p:nvSpPr>
        <p:spPr>
          <a:xfrm>
            <a:off x="263386" y="344558"/>
            <a:ext cx="5643772" cy="3383606"/>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4">
            <a:extLst>
              <a:ext uri="{FF2B5EF4-FFF2-40B4-BE49-F238E27FC236}">
                <a16:creationId xmlns:a16="http://schemas.microsoft.com/office/drawing/2014/main" id="{D0EEB0A6-B9DB-4B40-EE2A-A60190737E23}"/>
              </a:ext>
            </a:extLst>
          </p:cNvPr>
          <p:cNvSpPr txBox="1">
            <a:spLocks/>
          </p:cNvSpPr>
          <p:nvPr/>
        </p:nvSpPr>
        <p:spPr>
          <a:xfrm>
            <a:off x="402718" y="230237"/>
            <a:ext cx="5352040" cy="3699033"/>
          </a:xfrm>
          <a:prstGeom prst="roundRect">
            <a:avLst>
              <a:gd name="adj" fmla="val 1858"/>
            </a:avLst>
          </a:prstGeom>
          <a:effectLst>
            <a:outerShdw blurRad="50800" dist="50800" dir="5400000" algn="tl" rotWithShape="0">
              <a:srgbClr val="000000">
                <a:alpha val="43000"/>
              </a:srgbClr>
            </a:outerShdw>
          </a:effectLst>
        </p:spPr>
        <p:txBody>
          <a:bodyPr vert="horz" lIns="91440" tIns="45720" rIns="91440" bIns="45720" rtlCol="0" anchor="t">
            <a:normAutofit/>
          </a:bodyPr>
          <a:lstStyle/>
          <a:p>
            <a:endParaRPr lang="en-GB"/>
          </a:p>
        </p:txBody>
      </p:sp>
      <p:sp>
        <p:nvSpPr>
          <p:cNvPr id="11" name="Title 3">
            <a:extLst>
              <a:ext uri="{FF2B5EF4-FFF2-40B4-BE49-F238E27FC236}">
                <a16:creationId xmlns:a16="http://schemas.microsoft.com/office/drawing/2014/main" id="{E3035533-8C67-2A96-4DDC-BDD726A7BD44}"/>
              </a:ext>
            </a:extLst>
          </p:cNvPr>
          <p:cNvSpPr txBox="1">
            <a:spLocks/>
          </p:cNvSpPr>
          <p:nvPr/>
        </p:nvSpPr>
        <p:spPr>
          <a:xfrm>
            <a:off x="94850" y="4222470"/>
            <a:ext cx="9131611" cy="2113376"/>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endParaRPr lang="en-GB" sz="1800" dirty="0"/>
          </a:p>
        </p:txBody>
      </p:sp>
      <p:pic>
        <p:nvPicPr>
          <p:cNvPr id="4" name="Picture 3">
            <a:extLst>
              <a:ext uri="{FF2B5EF4-FFF2-40B4-BE49-F238E27FC236}">
                <a16:creationId xmlns:a16="http://schemas.microsoft.com/office/drawing/2014/main" id="{4C8FB125-6961-AD41-F0FA-6071D89A148A}"/>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402718" y="344558"/>
            <a:ext cx="3771399" cy="2507183"/>
          </a:xfrm>
          <a:prstGeom prst="rect">
            <a:avLst/>
          </a:prstGeom>
        </p:spPr>
      </p:pic>
      <p:sp>
        <p:nvSpPr>
          <p:cNvPr id="2" name="Title 1">
            <a:extLst>
              <a:ext uri="{FF2B5EF4-FFF2-40B4-BE49-F238E27FC236}">
                <a16:creationId xmlns:a16="http://schemas.microsoft.com/office/drawing/2014/main" id="{4C0D59EF-6249-6583-D936-D9FEF7709CCA}"/>
              </a:ext>
            </a:extLst>
          </p:cNvPr>
          <p:cNvSpPr>
            <a:spLocks noGrp="1" noChangeArrowheads="1"/>
          </p:cNvSpPr>
          <p:nvPr>
            <p:ph type="title"/>
          </p:nvPr>
        </p:nvSpPr>
        <p:spPr bwMode="auto">
          <a:xfrm>
            <a:off x="280780" y="3461746"/>
            <a:ext cx="8880614" cy="3139321"/>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t>Leigh Road Baptist Church is possibly the oldest Baptist Church in Leigh-on-Sea, Southend. Yet its focus is not on the past, but on serving the local community now, showing them Jesus and equipping its members to grow in discipleship. The church welcomes over 100 people on a Sunday, with new faces each week.</a:t>
            </a:r>
            <a:b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br>
            <a: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t>The church’s ethos of engaging with its local community is lived through its many activities engaging with over 750 people of all ages, the availability of its buildings, and its sporting outreach, encouragement of wellbeing groups, growing relationships with schools, concern for the environment, support of local businesses, and much more. Through its intentional approach of ‘doing life together’, the church actively seeks to build relationships, promoting their physical and spiritual wellbeing towards wholeness.</a:t>
            </a:r>
            <a:br>
              <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rPr>
            </a:br>
            <a:endParaRPr kumimoji="0" lang="en-GB" altLang="en-US" sz="1800" b="0" i="0" u="none" strike="noStrike" cap="none" normalizeH="0" baseline="0" dirty="0">
              <a:ln>
                <a:noFill/>
              </a:ln>
              <a:solidFill>
                <a:schemeClr val="bg1"/>
              </a:solidFill>
              <a:effectLst/>
              <a:latin typeface="Aptos" panose="020B0004020202020204" pitchFamily="34" charset="0"/>
              <a:ea typeface="Calibri" panose="020F0502020204030204" pitchFamily="34" charset="0"/>
              <a:cs typeface="Arial" panose="020B0604020202020204" pitchFamily="34" charset="0"/>
            </a:endParaRPr>
          </a:p>
        </p:txBody>
      </p:sp>
    </p:spTree>
    <p:extLst>
      <p:ext uri="{BB962C8B-B14F-4D97-AF65-F5344CB8AC3E}">
        <p14:creationId xmlns:p14="http://schemas.microsoft.com/office/powerpoint/2010/main" val="3759383840"/>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91BE1D5-333B-7A21-34ED-8B33A301589B}"/>
            </a:ext>
          </a:extLst>
        </p:cNvPr>
        <p:cNvGrpSpPr/>
        <p:nvPr/>
      </p:nvGrpSpPr>
      <p:grpSpPr>
        <a:xfrm>
          <a:off x="0" y="0"/>
          <a:ext cx="0" cy="0"/>
          <a:chOff x="0" y="0"/>
          <a:chExt cx="0" cy="0"/>
        </a:xfrm>
      </p:grpSpPr>
      <p:sp>
        <p:nvSpPr>
          <p:cNvPr id="3" name="Subtitle 2">
            <a:extLst>
              <a:ext uri="{FF2B5EF4-FFF2-40B4-BE49-F238E27FC236}">
                <a16:creationId xmlns:a16="http://schemas.microsoft.com/office/drawing/2014/main" id="{FB02FCEB-75A2-4493-D4FB-D06E0E14658F}"/>
              </a:ext>
            </a:extLst>
          </p:cNvPr>
          <p:cNvSpPr>
            <a:spLocks noGrp="1"/>
          </p:cNvSpPr>
          <p:nvPr>
            <p:ph type="subTitle" idx="1"/>
          </p:nvPr>
        </p:nvSpPr>
        <p:spPr>
          <a:xfrm>
            <a:off x="263385" y="2708493"/>
            <a:ext cx="8845825" cy="377265"/>
          </a:xfrm>
        </p:spPr>
        <p:txBody>
          <a:bodyPr>
            <a:normAutofit fontScale="92500" lnSpcReduction="10000"/>
          </a:bodyPr>
          <a:lstStyle/>
          <a:p>
            <a:r>
              <a:rPr lang="en-GB" dirty="0">
                <a:solidFill>
                  <a:schemeClr val="bg1"/>
                </a:solidFill>
              </a:rPr>
              <a:t>Prayer Focus: Leigh Road Baptist Church</a:t>
            </a:r>
          </a:p>
        </p:txBody>
      </p:sp>
      <p:sp>
        <p:nvSpPr>
          <p:cNvPr id="7" name="Picture Placeholder 1">
            <a:extLst>
              <a:ext uri="{FF2B5EF4-FFF2-40B4-BE49-F238E27FC236}">
                <a16:creationId xmlns:a16="http://schemas.microsoft.com/office/drawing/2014/main" id="{1D48C7D0-BB57-1D37-F535-568DE4200F15}"/>
              </a:ext>
            </a:extLst>
          </p:cNvPr>
          <p:cNvSpPr txBox="1">
            <a:spLocks/>
          </p:cNvSpPr>
          <p:nvPr/>
        </p:nvSpPr>
        <p:spPr>
          <a:xfrm>
            <a:off x="631318" y="256740"/>
            <a:ext cx="5352040" cy="3699033"/>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8" name="Picture Placeholder 1">
            <a:extLst>
              <a:ext uri="{FF2B5EF4-FFF2-40B4-BE49-F238E27FC236}">
                <a16:creationId xmlns:a16="http://schemas.microsoft.com/office/drawing/2014/main" id="{29C5E8AF-38DF-D66F-C6A2-D83FA54ABA64}"/>
              </a:ext>
            </a:extLst>
          </p:cNvPr>
          <p:cNvSpPr txBox="1">
            <a:spLocks/>
          </p:cNvSpPr>
          <p:nvPr/>
        </p:nvSpPr>
        <p:spPr>
          <a:xfrm>
            <a:off x="263386" y="344558"/>
            <a:ext cx="5643772" cy="3383606"/>
          </a:xfrm>
          <a:prstGeom prst="roundRect">
            <a:avLst>
              <a:gd name="adj" fmla="val 1858"/>
            </a:avLst>
          </a:prstGeom>
          <a:effectLst>
            <a:outerShdw blurRad="50800" dist="50800" dir="5400000" algn="tl" rotWithShape="0">
              <a:srgbClr val="000000">
                <a:alpha val="43000"/>
              </a:srgbClr>
            </a:outerShdw>
          </a:effectLst>
        </p:spPr>
        <p:txBody>
          <a:bodyPr/>
          <a:lstStyle/>
          <a:p>
            <a:endParaRPr lang="en-GB"/>
          </a:p>
        </p:txBody>
      </p:sp>
      <p:sp>
        <p:nvSpPr>
          <p:cNvPr id="10" name="Picture Placeholder 4">
            <a:extLst>
              <a:ext uri="{FF2B5EF4-FFF2-40B4-BE49-F238E27FC236}">
                <a16:creationId xmlns:a16="http://schemas.microsoft.com/office/drawing/2014/main" id="{D0EEB0A6-B9DB-4B40-EE2A-A60190737E23}"/>
              </a:ext>
            </a:extLst>
          </p:cNvPr>
          <p:cNvSpPr txBox="1">
            <a:spLocks/>
          </p:cNvSpPr>
          <p:nvPr/>
        </p:nvSpPr>
        <p:spPr>
          <a:xfrm>
            <a:off x="402718" y="230237"/>
            <a:ext cx="5352040" cy="3699033"/>
          </a:xfrm>
          <a:prstGeom prst="roundRect">
            <a:avLst>
              <a:gd name="adj" fmla="val 1858"/>
            </a:avLst>
          </a:prstGeom>
          <a:effectLst>
            <a:outerShdw blurRad="50800" dist="50800" dir="5400000" algn="tl" rotWithShape="0">
              <a:srgbClr val="000000">
                <a:alpha val="43000"/>
              </a:srgbClr>
            </a:outerShdw>
          </a:effectLst>
        </p:spPr>
        <p:txBody>
          <a:bodyPr vert="horz" lIns="91440" tIns="45720" rIns="91440" bIns="45720" rtlCol="0" anchor="t">
            <a:normAutofit/>
          </a:bodyPr>
          <a:lstStyle/>
          <a:p>
            <a:endParaRPr lang="en-GB"/>
          </a:p>
        </p:txBody>
      </p:sp>
      <p:sp>
        <p:nvSpPr>
          <p:cNvPr id="11" name="Title 3">
            <a:extLst>
              <a:ext uri="{FF2B5EF4-FFF2-40B4-BE49-F238E27FC236}">
                <a16:creationId xmlns:a16="http://schemas.microsoft.com/office/drawing/2014/main" id="{E3035533-8C67-2A96-4DDC-BDD726A7BD44}"/>
              </a:ext>
            </a:extLst>
          </p:cNvPr>
          <p:cNvSpPr txBox="1">
            <a:spLocks/>
          </p:cNvSpPr>
          <p:nvPr/>
        </p:nvSpPr>
        <p:spPr>
          <a:xfrm>
            <a:off x="94850" y="4222470"/>
            <a:ext cx="9131611" cy="2113376"/>
          </a:xfrm>
          <a:prstGeom prst="rect">
            <a:avLst/>
          </a:prstGeom>
        </p:spPr>
        <p:txBody>
          <a:bodyPr vert="horz" lIns="91440" tIns="45720" rIns="91440" bIns="45720" rtlCol="0" anchor="t" anchorCtr="0">
            <a:noAutofit/>
          </a:bodyPr>
          <a:lstStyle>
            <a:lvl1pPr algn="l" defTabSz="685800" rtl="0" eaLnBrk="1" latinLnBrk="0" hangingPunct="1">
              <a:lnSpc>
                <a:spcPct val="90000"/>
              </a:lnSpc>
              <a:spcBef>
                <a:spcPct val="0"/>
              </a:spcBef>
              <a:buNone/>
              <a:defRPr lang="en-US" sz="3200" b="0" kern="1200" dirty="0">
                <a:solidFill>
                  <a:srgbClr val="3D3D3C"/>
                </a:solidFill>
                <a:latin typeface="Arial" panose="020B0604020202020204" pitchFamily="34" charset="0"/>
                <a:ea typeface="+mn-ea"/>
                <a:cs typeface="+mn-cs"/>
              </a:defRPr>
            </a:lvl1pPr>
          </a:lstStyle>
          <a:p>
            <a:endParaRPr lang="en-GB" sz="1800" dirty="0"/>
          </a:p>
        </p:txBody>
      </p:sp>
      <p:pic>
        <p:nvPicPr>
          <p:cNvPr id="4" name="Picture 3">
            <a:extLst>
              <a:ext uri="{FF2B5EF4-FFF2-40B4-BE49-F238E27FC236}">
                <a16:creationId xmlns:a16="http://schemas.microsoft.com/office/drawing/2014/main" id="{683B7889-2FB3-A732-0893-9F3B1723BF34}"/>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326517" y="282835"/>
            <a:ext cx="2879669" cy="2158961"/>
          </a:xfrm>
          <a:prstGeom prst="rect">
            <a:avLst/>
          </a:prstGeom>
        </p:spPr>
      </p:pic>
      <p:sp>
        <p:nvSpPr>
          <p:cNvPr id="2" name="Title 1">
            <a:extLst>
              <a:ext uri="{FF2B5EF4-FFF2-40B4-BE49-F238E27FC236}">
                <a16:creationId xmlns:a16="http://schemas.microsoft.com/office/drawing/2014/main" id="{55537F5B-9222-D443-7268-56A8A013F002}"/>
              </a:ext>
            </a:extLst>
          </p:cNvPr>
          <p:cNvSpPr>
            <a:spLocks noGrp="1" noChangeArrowheads="1"/>
          </p:cNvSpPr>
          <p:nvPr>
            <p:ph type="title"/>
          </p:nvPr>
        </p:nvSpPr>
        <p:spPr bwMode="auto">
          <a:xfrm>
            <a:off x="203325" y="2989203"/>
            <a:ext cx="8845825" cy="36385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lvl1pPr eaLnBrk="0" fontAlgn="base" hangingPunct="0">
              <a:spcBef>
                <a:spcPct val="0"/>
              </a:spcBef>
              <a:spcAft>
                <a:spcPct val="0"/>
              </a:spcAft>
              <a:defRPr>
                <a:solidFill>
                  <a:schemeClr val="tx1"/>
                </a:solidFill>
                <a:latin typeface="Arial" panose="020B0604020202020204" pitchFamily="34" charset="0"/>
              </a:defRPr>
            </a:lvl1pPr>
            <a:lvl2pPr eaLnBrk="0" fontAlgn="base" hangingPunct="0">
              <a:spcBef>
                <a:spcPct val="0"/>
              </a:spcBef>
              <a:spcAft>
                <a:spcPct val="0"/>
              </a:spcAft>
              <a:defRPr>
                <a:solidFill>
                  <a:schemeClr val="tx1"/>
                </a:solidFill>
                <a:latin typeface="Arial" panose="020B0604020202020204" pitchFamily="34" charset="0"/>
              </a:defRPr>
            </a:lvl2pPr>
            <a:lvl3pPr eaLnBrk="0" fontAlgn="base" hangingPunct="0">
              <a:spcBef>
                <a:spcPct val="0"/>
              </a:spcBef>
              <a:spcAft>
                <a:spcPct val="0"/>
              </a:spcAft>
              <a:defRPr>
                <a:solidFill>
                  <a:schemeClr val="tx1"/>
                </a:solidFill>
                <a:latin typeface="Arial" panose="020B0604020202020204" pitchFamily="34" charset="0"/>
              </a:defRPr>
            </a:lvl3pPr>
            <a:lvl4pPr eaLnBrk="0" fontAlgn="base" hangingPunct="0">
              <a:spcBef>
                <a:spcPct val="0"/>
              </a:spcBef>
              <a:spcAft>
                <a:spcPct val="0"/>
              </a:spcAft>
              <a:defRPr>
                <a:solidFill>
                  <a:schemeClr val="tx1"/>
                </a:solidFill>
                <a:latin typeface="Arial" panose="020B0604020202020204" pitchFamily="34" charset="0"/>
              </a:defRPr>
            </a:lvl4pPr>
            <a:lvl5pPr eaLnBrk="0" fontAlgn="base" hangingPunct="0">
              <a:spcBef>
                <a:spcPct val="0"/>
              </a:spcBef>
              <a:spcAft>
                <a:spcPct val="0"/>
              </a:spcAft>
              <a:defRPr>
                <a:solidFill>
                  <a:schemeClr val="tx1"/>
                </a:solidFill>
                <a:latin typeface="Arial" panose="020B0604020202020204" pitchFamily="34" charset="0"/>
              </a:defRPr>
            </a:lvl5pPr>
            <a:lvl6pPr eaLnBrk="0" fontAlgn="base" hangingPunct="0">
              <a:spcBef>
                <a:spcPct val="0"/>
              </a:spcBef>
              <a:spcAft>
                <a:spcPct val="0"/>
              </a:spcAft>
              <a:defRPr>
                <a:solidFill>
                  <a:schemeClr val="tx1"/>
                </a:solidFill>
                <a:latin typeface="Arial" panose="020B0604020202020204" pitchFamily="34" charset="0"/>
              </a:defRPr>
            </a:lvl6pPr>
            <a:lvl7pPr eaLnBrk="0" fontAlgn="base" hangingPunct="0">
              <a:spcBef>
                <a:spcPct val="0"/>
              </a:spcBef>
              <a:spcAft>
                <a:spcPct val="0"/>
              </a:spcAft>
              <a:defRPr>
                <a:solidFill>
                  <a:schemeClr val="tx1"/>
                </a:solidFill>
                <a:latin typeface="Arial" panose="020B0604020202020204" pitchFamily="34" charset="0"/>
              </a:defRPr>
            </a:lvl7pPr>
            <a:lvl8pPr eaLnBrk="0" fontAlgn="base" hangingPunct="0">
              <a:spcBef>
                <a:spcPct val="0"/>
              </a:spcBef>
              <a:spcAft>
                <a:spcPct val="0"/>
              </a:spcAft>
              <a:defRPr>
                <a:solidFill>
                  <a:schemeClr val="tx1"/>
                </a:solidFill>
                <a:latin typeface="Arial" panose="020B0604020202020204" pitchFamily="34" charset="0"/>
              </a:defRPr>
            </a:lvl8pPr>
            <a:lvl9pPr eaLnBrk="0" fontAlgn="base" hangingPunct="0">
              <a:spcBef>
                <a:spcPct val="0"/>
              </a:spcBef>
              <a:spcAft>
                <a:spcPct val="0"/>
              </a:spcAft>
              <a:defRPr>
                <a:solidFill>
                  <a:schemeClr val="tx1"/>
                </a:solidFill>
                <a:latin typeface="Arial" panose="020B0604020202020204" pitchFamily="34" charset="0"/>
              </a:defRPr>
            </a:lvl9pPr>
          </a:lstStyle>
          <a:p>
            <a:pPr>
              <a:lnSpc>
                <a:spcPct val="107000"/>
              </a:lnSpc>
              <a:spcAft>
                <a:spcPts val="800"/>
              </a:spcAft>
            </a:pPr>
            <a: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Please pray for</a:t>
            </a:r>
            <a:b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The new ministry team – Ian (Senior Minister), Steve (Ministry Assistant), Catriona (Youth Worker), David (Creative/Community Worker) and </a:t>
            </a:r>
            <a:r>
              <a:rPr lang="en-GB" sz="1800" kern="100" dirty="0" err="1">
                <a:solidFill>
                  <a:schemeClr val="bg1"/>
                </a:solidFill>
                <a:effectLst/>
                <a:latin typeface="Aptos" panose="020B0004020202020204" pitchFamily="34" charset="0"/>
                <a:ea typeface="Aptos" panose="020B0004020202020204" pitchFamily="34" charset="0"/>
                <a:cs typeface="Times New Roman" panose="02020603050405020304" pitchFamily="18" charset="0"/>
              </a:rPr>
              <a:t>Hanli</a:t>
            </a:r>
            <a: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(Children &amp; Families Worker) – and the wider staff and Leadership team in their desire to serve Jesus and not be distracted by the busyness of the church</a:t>
            </a:r>
            <a:b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The church as it seeks to reach out and extend positive invitations to the many people on its fringes who take part in its weekly activities</a:t>
            </a:r>
            <a:b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Church members as they seek to deepen their discipleship and become confident in sharing Jesus on their ‘frontlines’</a:t>
            </a:r>
            <a:b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t>• The church as it seeks to find new ways of visibly engaging with the community to show them God’s love</a:t>
            </a:r>
            <a:br>
              <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rPr>
            </a:br>
            <a:endParaRPr lang="en-GB" sz="1800" kern="100" dirty="0">
              <a:solidFill>
                <a:schemeClr val="bg1"/>
              </a:solidFill>
              <a:effectLst/>
              <a:latin typeface="Aptos" panose="020B0004020202020204" pitchFamily="34" charset="0"/>
              <a:ea typeface="Aptos" panose="020B0004020202020204" pitchFamily="34" charset="0"/>
              <a:cs typeface="Times New Roman" panose="02020603050405020304" pitchFamily="18" charset="0"/>
            </a:endParaRPr>
          </a:p>
        </p:txBody>
      </p:sp>
    </p:spTree>
    <p:extLst>
      <p:ext uri="{BB962C8B-B14F-4D97-AF65-F5344CB8AC3E}">
        <p14:creationId xmlns:p14="http://schemas.microsoft.com/office/powerpoint/2010/main" val="3529937835"/>
      </p:ext>
    </p:extLst>
  </p:cSld>
  <p:clrMapOvr>
    <a:masterClrMapping/>
  </p:clrMapOvr>
  <mc:AlternateContent xmlns:mc="http://schemas.openxmlformats.org/markup-compatibility/2006" xmlns:p14="http://schemas.microsoft.com/office/powerpoint/2010/main">
    <mc:Choice Requires="p14">
      <p:transition spd="med" p14:dur="700" advClick="0" advTm="12000">
        <p:fade/>
      </p:transition>
    </mc:Choice>
    <mc:Fallback xmlns="">
      <p:transition spd="med" advClick="0" advTm="12000">
        <p:fade/>
      </p:transition>
    </mc:Fallback>
  </mc:AlternateContent>
</p:sld>
</file>

<file path=ppt/theme/theme1.xml><?xml version="1.0" encoding="utf-8"?>
<a:theme xmlns:a="http://schemas.openxmlformats.org/drawingml/2006/main" name="EBA Prayer Focus Slides Arial Template">
  <a:themeElements>
    <a:clrScheme name="Grayscale">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EBA Bariol">
      <a:majorFont>
        <a:latin typeface="Bariol"/>
        <a:ea typeface=""/>
        <a:cs typeface=""/>
      </a:majorFont>
      <a:minorFont>
        <a:latin typeface="Bariol"/>
        <a:ea typeface=""/>
        <a:cs typeface=""/>
      </a:minorFont>
    </a:fontScheme>
    <a:fmtScheme name="Depth">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pth" id="{7BEAFC2A-325C-49C4-AC08-2B765DA903F9}" vid="{1735E755-43E6-43AA-ABA2-C989ECC79A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EBA Prayer Focus Slides Arial Template</Template>
  <TotalTime>20</TotalTime>
  <Words>301</Words>
  <Application>Microsoft Macintosh PowerPoint</Application>
  <PresentationFormat>On-screen Show (4:3)</PresentationFormat>
  <Paragraphs>6</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Aptos</vt:lpstr>
      <vt:lpstr>Arial</vt:lpstr>
      <vt:lpstr>Calibri</vt:lpstr>
      <vt:lpstr>EBA Prayer Focus Slides Arial Template</vt:lpstr>
      <vt:lpstr>Leigh Road Baptist Church is possibly the oldest Baptist Church in Leigh-on-Sea, Southend. Yet its focus is not on the past, but on serving the local community now, showing them Jesus and equipping its members to grow in discipleship. The church welcomes over 100 people on a Sunday, with new faces each week. The church’s ethos of engaging with its local community is lived through its many activities engaging with over 750 people of all ages, the availability of its buildings, and its sporting outreach, encouragement of wellbeing groups, growing relationships with schools, concern for the environment, support of local businesses, and much more. Through its intentional approach of ‘doing life together’, the church actively seeks to build relationships, promoting their physical and spiritual wellbeing towards wholeness. </vt:lpstr>
      <vt:lpstr>Please pray for • The new ministry team – Ian (Senior Minister), Steve (Ministry Assistant), Catriona (Youth Worker), David (Creative/Community Worker) and Hanli (Children &amp; Families Worker) – and the wider staff and Leadership team in their desire to serve Jesus and not be distracted by the busyness of the church • The church as it seeks to reach out and extend positive invitations to the many people on its fringes who take part in its weekly activities • Church members as they seek to deepen their discipleship and become confident in sharing Jesus on their ‘frontlines’ • The church as it seeks to find new ways of visibly engaging with the community to show them God’s love </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Elmswell Baptist Church is a small congregation of mainly retired people situated in an expanding village in central Suffolk. The lay pastor is Stephen Spurgeon.</dc:title>
  <dc:creator>andrew</dc:creator>
  <cp:lastModifiedBy>Eleanor Kelsey</cp:lastModifiedBy>
  <cp:revision>227</cp:revision>
  <cp:lastPrinted>2017-08-23T11:19:32Z</cp:lastPrinted>
  <dcterms:created xsi:type="dcterms:W3CDTF">2017-09-14T21:39:22Z</dcterms:created>
  <dcterms:modified xsi:type="dcterms:W3CDTF">2026-01-18T14:42:42Z</dcterms:modified>
</cp:coreProperties>
</file>