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488" r:id="rId2"/>
    <p:sldId id="487" r:id="rId3"/>
  </p:sldIdLst>
  <p:sldSz cx="9144000" cy="5143500" type="screen16x9"/>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0B87B4C6-21A3-41EC-A9E3-A296362F6D9B}">
          <p14:sldIdLst>
            <p14:sldId id="488"/>
            <p14:sldId id="487"/>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wwade@blueyonder.co.uk" initials="a" lastIdx="2" clrIdx="0">
    <p:extLst>
      <p:ext uri="{19B8F6BF-5375-455C-9EA6-DF929625EA0E}">
        <p15:presenceInfo xmlns:p15="http://schemas.microsoft.com/office/powerpoint/2012/main" userId="c87f5fd422b648e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3D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343FEF-EA7A-423D-A18F-E626320944B6}" v="2" dt="2024-08-07T11:17:45.6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02" autoAdjust="0"/>
    <p:restoredTop sz="85850" autoAdjust="0"/>
  </p:normalViewPr>
  <p:slideViewPr>
    <p:cSldViewPr snapToGrid="0" showGuides="1">
      <p:cViewPr varScale="1">
        <p:scale>
          <a:sx n="145" d="100"/>
          <a:sy n="145" d="100"/>
        </p:scale>
        <p:origin x="776" y="-792"/>
      </p:cViewPr>
      <p:guideLst>
        <p:guide orient="horz" pos="2160"/>
        <p:guide pos="2880"/>
        <p:guide orient="horz" pos="16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7812"/>
    </p:cViewPr>
  </p:sorterViewPr>
  <p:notesViewPr>
    <p:cSldViewPr snapToGrid="0">
      <p:cViewPr varScale="1">
        <p:scale>
          <a:sx n="80" d="100"/>
          <a:sy n="80" d="100"/>
        </p:scale>
        <p:origin x="-3906" y="-84"/>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Wade" userId="c87f5fd422b648eb" providerId="LiveId" clId="{AE343FEF-EA7A-423D-A18F-E626320944B6}"/>
    <pc:docChg chg="custSel addSld delSld modSld sldOrd modSection">
      <pc:chgData name="Andrew Wade" userId="c87f5fd422b648eb" providerId="LiveId" clId="{AE343FEF-EA7A-423D-A18F-E626320944B6}" dt="2024-08-07T11:20:33.828" v="69" actId="14100"/>
      <pc:docMkLst>
        <pc:docMk/>
      </pc:docMkLst>
      <pc:sldChg chg="del">
        <pc:chgData name="Andrew Wade" userId="c87f5fd422b648eb" providerId="LiveId" clId="{AE343FEF-EA7A-423D-A18F-E626320944B6}" dt="2024-08-07T11:17:14.991" v="46" actId="2696"/>
        <pc:sldMkLst>
          <pc:docMk/>
          <pc:sldMk cId="2443241055" sldId="486"/>
        </pc:sldMkLst>
      </pc:sldChg>
      <pc:sldChg chg="addSp delSp modSp mod ord">
        <pc:chgData name="Andrew Wade" userId="c87f5fd422b648eb" providerId="LiveId" clId="{AE343FEF-EA7A-423D-A18F-E626320944B6}" dt="2024-08-07T11:19:11.699" v="61" actId="207"/>
        <pc:sldMkLst>
          <pc:docMk/>
          <pc:sldMk cId="4115539210" sldId="487"/>
        </pc:sldMkLst>
        <pc:spChg chg="mod">
          <ac:chgData name="Andrew Wade" userId="c87f5fd422b648eb" providerId="LiveId" clId="{AE343FEF-EA7A-423D-A18F-E626320944B6}" dt="2024-08-07T11:16:35.374" v="39" actId="6549"/>
          <ac:spMkLst>
            <pc:docMk/>
            <pc:sldMk cId="4115539210" sldId="487"/>
            <ac:spMk id="3" creationId="{89F9725F-C97F-AD97-9D17-B3FD9CC8883B}"/>
          </ac:spMkLst>
        </pc:spChg>
        <pc:spChg chg="mod">
          <ac:chgData name="Andrew Wade" userId="c87f5fd422b648eb" providerId="LiveId" clId="{AE343FEF-EA7A-423D-A18F-E626320944B6}" dt="2024-08-07T11:19:11.699" v="61" actId="207"/>
          <ac:spMkLst>
            <pc:docMk/>
            <pc:sldMk cId="4115539210" sldId="487"/>
            <ac:spMk id="4" creationId="{7533F58F-0D73-0A89-5521-1C5B319C3AA8}"/>
          </ac:spMkLst>
        </pc:spChg>
        <pc:spChg chg="add del mod">
          <ac:chgData name="Andrew Wade" userId="c87f5fd422b648eb" providerId="LiveId" clId="{AE343FEF-EA7A-423D-A18F-E626320944B6}" dt="2024-08-07T11:17:45.607" v="53"/>
          <ac:spMkLst>
            <pc:docMk/>
            <pc:sldMk cId="4115539210" sldId="487"/>
            <ac:spMk id="5" creationId="{358A1694-DC11-9444-10FD-0BC6F41EDE10}"/>
          </ac:spMkLst>
        </pc:spChg>
        <pc:picChg chg="del">
          <ac:chgData name="Andrew Wade" userId="c87f5fd422b648eb" providerId="LiveId" clId="{AE343FEF-EA7A-423D-A18F-E626320944B6}" dt="2024-08-07T11:16:39.888" v="40" actId="21"/>
          <ac:picMkLst>
            <pc:docMk/>
            <pc:sldMk cId="4115539210" sldId="487"/>
            <ac:picMk id="6" creationId="{B16D7333-6371-DC98-1404-CA8A5FBFFCB8}"/>
          </ac:picMkLst>
        </pc:picChg>
        <pc:picChg chg="add mod">
          <ac:chgData name="Andrew Wade" userId="c87f5fd422b648eb" providerId="LiveId" clId="{AE343FEF-EA7A-423D-A18F-E626320944B6}" dt="2024-08-07T11:17:46.405" v="55" actId="962"/>
          <ac:picMkLst>
            <pc:docMk/>
            <pc:sldMk cId="4115539210" sldId="487"/>
            <ac:picMk id="18" creationId="{2111C317-703F-EFD0-BAC9-0D05A6CA0158}"/>
          </ac:picMkLst>
        </pc:picChg>
      </pc:sldChg>
      <pc:sldChg chg="addSp delSp modSp add mod">
        <pc:chgData name="Andrew Wade" userId="c87f5fd422b648eb" providerId="LiveId" clId="{AE343FEF-EA7A-423D-A18F-E626320944B6}" dt="2024-08-07T11:20:33.828" v="69" actId="14100"/>
        <pc:sldMkLst>
          <pc:docMk/>
          <pc:sldMk cId="3073443205" sldId="488"/>
        </pc:sldMkLst>
        <pc:spChg chg="mod">
          <ac:chgData name="Andrew Wade" userId="c87f5fd422b648eb" providerId="LiveId" clId="{AE343FEF-EA7A-423D-A18F-E626320944B6}" dt="2024-08-07T11:20:33.828" v="69" actId="14100"/>
          <ac:spMkLst>
            <pc:docMk/>
            <pc:sldMk cId="3073443205" sldId="488"/>
            <ac:spMk id="4" creationId="{7533F58F-0D73-0A89-5521-1C5B319C3AA8}"/>
          </ac:spMkLst>
        </pc:spChg>
        <pc:spChg chg="del">
          <ac:chgData name="Andrew Wade" userId="c87f5fd422b648eb" providerId="LiveId" clId="{AE343FEF-EA7A-423D-A18F-E626320944B6}" dt="2024-08-07T11:17:35.516" v="48"/>
          <ac:spMkLst>
            <pc:docMk/>
            <pc:sldMk cId="3073443205" sldId="488"/>
            <ac:spMk id="5" creationId="{358A1694-DC11-9444-10FD-0BC6F41EDE10}"/>
          </ac:spMkLst>
        </pc:spChg>
        <pc:picChg chg="add mod">
          <ac:chgData name="Andrew Wade" userId="c87f5fd422b648eb" providerId="LiveId" clId="{AE343FEF-EA7A-423D-A18F-E626320944B6}" dt="2024-08-07T11:17:37.531" v="50" actId="962"/>
          <ac:picMkLst>
            <pc:docMk/>
            <pc:sldMk cId="3073443205" sldId="488"/>
            <ac:picMk id="6" creationId="{64C43C3A-2BDB-22CA-F255-7648FAE35F3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0FAF11-B041-491D-84A9-C4F76C39686A}"/>
              </a:ext>
            </a:extLst>
          </p:cNvPr>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a:extLst>
              <a:ext uri="{FF2B5EF4-FFF2-40B4-BE49-F238E27FC236}">
                <a16:creationId xmlns:a16="http://schemas.microsoft.com/office/drawing/2014/main" id="{EB98E343-5F82-4641-9F1D-769DED5A5AA0}"/>
              </a:ext>
            </a:extLst>
          </p:cNvPr>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622355D3-2135-4A74-8075-BC6DF9B460BF}" type="datetimeFigureOut">
              <a:rPr lang="en-GB" smtClean="0"/>
              <a:t>27/12/2025</a:t>
            </a:fld>
            <a:endParaRPr lang="en-GB"/>
          </a:p>
        </p:txBody>
      </p:sp>
      <p:sp>
        <p:nvSpPr>
          <p:cNvPr id="4" name="Footer Placeholder 3">
            <a:extLst>
              <a:ext uri="{FF2B5EF4-FFF2-40B4-BE49-F238E27FC236}">
                <a16:creationId xmlns:a16="http://schemas.microsoft.com/office/drawing/2014/main" id="{8C415CB9-BE82-488B-A815-B01D14451DA8}"/>
              </a:ext>
            </a:extLst>
          </p:cNvPr>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5" name="Slide Number Placeholder 4">
            <a:extLst>
              <a:ext uri="{FF2B5EF4-FFF2-40B4-BE49-F238E27FC236}">
                <a16:creationId xmlns:a16="http://schemas.microsoft.com/office/drawing/2014/main" id="{86262CF3-5E8F-4357-8E25-FC1763BD30AD}"/>
              </a:ext>
            </a:extLst>
          </p:cNvPr>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50B93C27-3F91-4430-B94C-DDC1BAA03813}" type="slidenum">
              <a:rPr lang="en-GB" smtClean="0"/>
              <a:t>‹#›</a:t>
            </a:fld>
            <a:endParaRPr lang="en-GB"/>
          </a:p>
        </p:txBody>
      </p:sp>
    </p:spTree>
    <p:extLst>
      <p:ext uri="{BB962C8B-B14F-4D97-AF65-F5344CB8AC3E}">
        <p14:creationId xmlns:p14="http://schemas.microsoft.com/office/powerpoint/2010/main" val="3956149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22C5EC86-FAC9-410C-9BDE-956EA9C802BC}" type="datetimeFigureOut">
              <a:rPr lang="en-GB" smtClean="0"/>
              <a:t>27/12/2025</a:t>
            </a:fld>
            <a:endParaRPr lang="en-GB"/>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7247E48A-B93D-4429-9AAD-6D160EA7DBA7}" type="slidenum">
              <a:rPr lang="en-GB" smtClean="0"/>
              <a:t>‹#›</a:t>
            </a:fld>
            <a:endParaRPr lang="en-GB"/>
          </a:p>
        </p:txBody>
      </p:sp>
    </p:spTree>
    <p:extLst>
      <p:ext uri="{BB962C8B-B14F-4D97-AF65-F5344CB8AC3E}">
        <p14:creationId xmlns:p14="http://schemas.microsoft.com/office/powerpoint/2010/main" val="181134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0AB72-CFDA-4584-B5F6-E7C894424F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C83AF4-9F6E-9327-5BA2-896D3087C8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B09519-2995-0743-F7E4-E5D5D4038E2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13B496-6596-7BEC-0F1A-4D323FDD0B9C}"/>
              </a:ext>
            </a:extLst>
          </p:cNvPr>
          <p:cNvSpPr>
            <a:spLocks noGrp="1"/>
          </p:cNvSpPr>
          <p:nvPr>
            <p:ph type="sldNum" sz="quarter" idx="10"/>
          </p:nvPr>
        </p:nvSpPr>
        <p:spPr/>
        <p:txBody>
          <a:bodyPr/>
          <a:lstStyle/>
          <a:p>
            <a:fld id="{7247E48A-B93D-4429-9AAD-6D160EA7DBA7}" type="slidenum">
              <a:rPr lang="en-GB" smtClean="0"/>
              <a:t>1</a:t>
            </a:fld>
            <a:endParaRPr lang="en-GB"/>
          </a:p>
        </p:txBody>
      </p:sp>
    </p:spTree>
    <p:extLst>
      <p:ext uri="{BB962C8B-B14F-4D97-AF65-F5344CB8AC3E}">
        <p14:creationId xmlns:p14="http://schemas.microsoft.com/office/powerpoint/2010/main" val="1578285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0AB72-CFDA-4584-B5F6-E7C894424F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C83AF4-9F6E-9327-5BA2-896D3087C8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B09519-2995-0743-F7E4-E5D5D4038E2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13B496-6596-7BEC-0F1A-4D323FDD0B9C}"/>
              </a:ext>
            </a:extLst>
          </p:cNvPr>
          <p:cNvSpPr>
            <a:spLocks noGrp="1"/>
          </p:cNvSpPr>
          <p:nvPr>
            <p:ph type="sldNum" sz="quarter" idx="10"/>
          </p:nvPr>
        </p:nvSpPr>
        <p:spPr/>
        <p:txBody>
          <a:bodyPr/>
          <a:lstStyle/>
          <a:p>
            <a:fld id="{7247E48A-B93D-4429-9AAD-6D160EA7DBA7}" type="slidenum">
              <a:rPr lang="en-GB" smtClean="0"/>
              <a:t>2</a:t>
            </a:fld>
            <a:endParaRPr lang="en-GB"/>
          </a:p>
        </p:txBody>
      </p:sp>
    </p:spTree>
    <p:extLst>
      <p:ext uri="{BB962C8B-B14F-4D97-AF65-F5344CB8AC3E}">
        <p14:creationId xmlns:p14="http://schemas.microsoft.com/office/powerpoint/2010/main" val="2837623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7688" y="3348021"/>
            <a:ext cx="8348869" cy="895988"/>
          </a:xfrm>
        </p:spPr>
        <p:txBody>
          <a:bodyPr wrap="none" anchor="t">
            <a:normAutofit/>
          </a:bodyPr>
          <a:lstStyle>
            <a:lvl1pPr algn="l" defTabSz="685800" rtl="0" eaLnBrk="1" latinLnBrk="0" hangingPunct="1">
              <a:lnSpc>
                <a:spcPct val="90000"/>
              </a:lnSpc>
              <a:spcBef>
                <a:spcPct val="0"/>
              </a:spcBef>
              <a:buNone/>
              <a:defRPr lang="en-US" sz="4400" b="0" kern="1200" dirty="0">
                <a:solidFill>
                  <a:srgbClr val="3D3D3C"/>
                </a:solidFill>
                <a:latin typeface="Arial" panose="020B0604020202020204" pitchFamily="34" charset="0"/>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377686" y="2872409"/>
            <a:ext cx="8348869" cy="463892"/>
          </a:xfrm>
        </p:spPr>
        <p:txBody>
          <a:bodyPr anchor="b">
            <a:normAutofit/>
          </a:bodyPr>
          <a:lstStyle>
            <a:lvl1pPr marL="0" indent="0" algn="l">
              <a:buNone/>
              <a:defRPr sz="2400" b="0">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fld id="{111664F0-4563-4CBA-A6FA-DD2AEB7A5845}" type="datetime1">
              <a:rPr lang="en-US" smtClean="0"/>
              <a:t>12/27/25</a:t>
            </a:fld>
            <a:endParaRPr lang="en-GB"/>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09588704"/>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stretch>
            <a:fillRect/>
          </a:stretch>
        </p:blipFill>
        <p:spPr>
          <a:xfrm>
            <a:off x="6516217" y="4029912"/>
            <a:ext cx="2399435" cy="274344"/>
          </a:xfrm>
          <a:prstGeom prst="rect">
            <a:avLst/>
          </a:prstGeom>
        </p:spPr>
      </p:pic>
    </p:spTree>
    <p:extLst>
      <p:ext uri="{BB962C8B-B14F-4D97-AF65-F5344CB8AC3E}">
        <p14:creationId xmlns:p14="http://schemas.microsoft.com/office/powerpoint/2010/main" val="424196240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7870" y="205979"/>
            <a:ext cx="8418443" cy="4363640"/>
          </a:xfrm>
        </p:spPr>
        <p:txBody>
          <a:body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83CCE42A-0676-4517-9366-E955CB8CEB05}" type="datetime1">
              <a:rPr lang="en-US" smtClean="0">
                <a:solidFill>
                  <a:srgbClr val="000000">
                    <a:tint val="75000"/>
                  </a:srgbClr>
                </a:solidFill>
              </a:rPr>
              <a:t>12/27/25</a:t>
            </a:fld>
            <a:endParaRPr lang="en-GB">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F5CF7FE0-638E-4F96-981B-CE47DB4E6266}"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233295219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Just body text">
    <p:spTree>
      <p:nvGrpSpPr>
        <p:cNvPr id="1" name=""/>
        <p:cNvGrpSpPr/>
        <p:nvPr/>
      </p:nvGrpSpPr>
      <p:grpSpPr>
        <a:xfrm>
          <a:off x="0" y="0"/>
          <a:ext cx="0" cy="0"/>
          <a:chOff x="0" y="0"/>
          <a:chExt cx="0" cy="0"/>
        </a:xfrm>
      </p:grpSpPr>
      <p:sp>
        <p:nvSpPr>
          <p:cNvPr id="2" name="Title 1"/>
          <p:cNvSpPr>
            <a:spLocks noGrp="1"/>
          </p:cNvSpPr>
          <p:nvPr>
            <p:ph type="title"/>
          </p:nvPr>
        </p:nvSpPr>
        <p:spPr>
          <a:xfrm>
            <a:off x="347870" y="1091443"/>
            <a:ext cx="8418443" cy="674031"/>
          </a:xfrm>
        </p:spPr>
        <p:txBody>
          <a:bodyPr anchor="t" anchorCtr="0">
            <a:spAutoFit/>
          </a:body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83CCE42A-0676-4517-9366-E955CB8CEB05}" type="datetime1">
              <a:rPr lang="en-US" smtClean="0">
                <a:solidFill>
                  <a:srgbClr val="000000">
                    <a:tint val="75000"/>
                  </a:srgbClr>
                </a:solidFill>
              </a:rPr>
              <a:t>12/27/25</a:t>
            </a:fld>
            <a:endParaRPr lang="en-GB">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5" name="Slide Number Placeholder 5"/>
          <p:cNvSpPr>
            <a:spLocks noGrp="1"/>
          </p:cNvSpPr>
          <p:nvPr>
            <p:ph type="sldNum" sz="quarter" idx="12"/>
          </p:nvPr>
        </p:nvSpPr>
        <p:spPr>
          <a:xfrm>
            <a:off x="6738730" y="4767264"/>
            <a:ext cx="2057400" cy="273844"/>
          </a:xfrm>
        </p:spPr>
        <p:txBody>
          <a:bodyPr/>
          <a:lstStyle>
            <a:lvl1pPr>
              <a:defRPr/>
            </a:lvl1pPr>
          </a:lstStyle>
          <a:p>
            <a:pPr>
              <a:defRPr/>
            </a:pPr>
            <a:fld id="{F5CF7FE0-638E-4F96-981B-CE47DB4E6266}"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57211808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ongs Centred">
    <p:spTree>
      <p:nvGrpSpPr>
        <p:cNvPr id="1" name=""/>
        <p:cNvGrpSpPr/>
        <p:nvPr/>
      </p:nvGrpSpPr>
      <p:grpSpPr>
        <a:xfrm>
          <a:off x="0" y="0"/>
          <a:ext cx="0" cy="0"/>
          <a:chOff x="0" y="0"/>
          <a:chExt cx="0" cy="0"/>
        </a:xfrm>
      </p:grpSpPr>
      <p:sp>
        <p:nvSpPr>
          <p:cNvPr id="6" name="Rectangle 5"/>
          <p:cNvSpPr/>
          <p:nvPr userDrawn="1"/>
        </p:nvSpPr>
        <p:spPr>
          <a:xfrm>
            <a:off x="0" y="4725786"/>
            <a:ext cx="9144000" cy="417714"/>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1"/>
          <p:cNvSpPr>
            <a:spLocks noGrp="1"/>
          </p:cNvSpPr>
          <p:nvPr>
            <p:ph type="title"/>
          </p:nvPr>
        </p:nvSpPr>
        <p:spPr>
          <a:xfrm>
            <a:off x="397567" y="387624"/>
            <a:ext cx="8348869" cy="674031"/>
          </a:xfrm>
        </p:spPr>
        <p:txBody>
          <a:bodyPr anchor="t" anchorCtr="0">
            <a:spAutoFit/>
          </a:bodyPr>
          <a:lstStyle>
            <a:lvl1pPr algn="ctr">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153463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No Base Bar">
    <p:spTree>
      <p:nvGrpSpPr>
        <p:cNvPr id="1" name=""/>
        <p:cNvGrpSpPr/>
        <p:nvPr/>
      </p:nvGrpSpPr>
      <p:grpSpPr>
        <a:xfrm>
          <a:off x="0" y="0"/>
          <a:ext cx="0" cy="0"/>
          <a:chOff x="0" y="0"/>
          <a:chExt cx="0" cy="0"/>
        </a:xfrm>
      </p:grpSpPr>
      <p:sp>
        <p:nvSpPr>
          <p:cNvPr id="11" name="TextBox 10"/>
          <p:cNvSpPr txBox="1"/>
          <p:nvPr userDrawn="1"/>
        </p:nvSpPr>
        <p:spPr>
          <a:xfrm>
            <a:off x="934280" y="327987"/>
            <a:ext cx="7275443" cy="4293709"/>
          </a:xfrm>
          <a:prstGeom prst="rect">
            <a:avLst/>
          </a:prstGeom>
          <a:noFill/>
        </p:spPr>
        <p:txBody>
          <a:bodyPr wrap="square" rtlCol="0">
            <a:noAutofit/>
          </a:bodyPr>
          <a:lstStyle/>
          <a:p>
            <a:pPr algn="ctr"/>
            <a:endParaRPr lang="en-GB" sz="4200" dirty="0">
              <a:solidFill>
                <a:srgbClr val="3D3D3C"/>
              </a:solidFill>
              <a:latin typeface="Arial" panose="020B0604020202020204" pitchFamily="34" charset="0"/>
            </a:endParaRPr>
          </a:p>
        </p:txBody>
      </p:sp>
    </p:spTree>
    <p:extLst>
      <p:ext uri="{BB962C8B-B14F-4D97-AF65-F5344CB8AC3E}">
        <p14:creationId xmlns:p14="http://schemas.microsoft.com/office/powerpoint/2010/main" val="420261769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9672" y="1264756"/>
            <a:ext cx="5544656" cy="2454964"/>
          </a:xfrm>
          <a:prstGeom prst="rect">
            <a:avLst/>
          </a:prstGeom>
        </p:spPr>
      </p:pic>
    </p:spTree>
    <p:extLst>
      <p:ext uri="{BB962C8B-B14F-4D97-AF65-F5344CB8AC3E}">
        <p14:creationId xmlns:p14="http://schemas.microsoft.com/office/powerpoint/2010/main" val="432223074"/>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Rectangle 2"/>
          <p:cNvSpPr/>
          <p:nvPr userDrawn="1"/>
        </p:nvSpPr>
        <p:spPr>
          <a:xfrm>
            <a:off x="0" y="4584424"/>
            <a:ext cx="9144000" cy="559076"/>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78708"/>
            <a:ext cx="9144000" cy="57796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9672" y="906952"/>
            <a:ext cx="5544656" cy="2454964"/>
          </a:xfrm>
          <a:prstGeom prst="rect">
            <a:avLst/>
          </a:prstGeom>
        </p:spPr>
      </p:pic>
    </p:spTree>
    <p:extLst>
      <p:ext uri="{BB962C8B-B14F-4D97-AF65-F5344CB8AC3E}">
        <p14:creationId xmlns:p14="http://schemas.microsoft.com/office/powerpoint/2010/main" val="1595542712"/>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380176" y="162031"/>
            <a:ext cx="6219408" cy="994172"/>
          </a:xfrm>
        </p:spPr>
        <p:txBody>
          <a:bodyPr>
            <a:normAutofit/>
          </a:bodyPr>
          <a:lstStyle>
            <a:lvl1pPr>
              <a:defRPr sz="4200"/>
            </a:lvl1pPr>
          </a:lstStyle>
          <a:p>
            <a:r>
              <a:rPr lang="en-US"/>
              <a:t>Click to edit Master title style</a:t>
            </a:r>
            <a:endParaRPr lang="en-US" dirty="0"/>
          </a:p>
        </p:txBody>
      </p:sp>
      <p:sp>
        <p:nvSpPr>
          <p:cNvPr id="3" name="Content Placeholder 2"/>
          <p:cNvSpPr>
            <a:spLocks noGrp="1"/>
          </p:cNvSpPr>
          <p:nvPr>
            <p:ph idx="1"/>
          </p:nvPr>
        </p:nvSpPr>
        <p:spPr>
          <a:xfrm>
            <a:off x="392745" y="1235042"/>
            <a:ext cx="835369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E337A1B-CBE0-46EA-A71E-8E715F7007B1}" type="datetime1">
              <a:rPr lang="en-US" smtClean="0"/>
              <a:t>12/27/25</a:t>
            </a:fld>
            <a:endParaRPr lang="en-GB"/>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7D194DFD-B235-4DCD-A12E-3D2FCC86B21A}" type="slidenum">
              <a:rPr lang="en-GB" altLang="en-US" smtClean="0"/>
              <a:pPr/>
              <a:t>‹#›</a:t>
            </a:fld>
            <a:endParaRPr lang="en-GB" altLang="en-US" dirty="0"/>
          </a:p>
        </p:txBody>
      </p:sp>
    </p:spTree>
    <p:extLst>
      <p:ext uri="{BB962C8B-B14F-4D97-AF65-F5344CB8AC3E}">
        <p14:creationId xmlns:p14="http://schemas.microsoft.com/office/powerpoint/2010/main" val="327074822"/>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377687" y="3348021"/>
            <a:ext cx="8348870" cy="917698"/>
          </a:xfrm>
        </p:spPr>
        <p:txBody>
          <a:bodyPr wrap="none" anchor="t">
            <a:normAutofit/>
          </a:bodyPr>
          <a:lstStyle>
            <a:lvl1pPr algn="l">
              <a:defRPr sz="4200" b="0" spc="-225">
                <a:solidFill>
                  <a:srgbClr val="3D3D3C"/>
                </a:solidFill>
                <a:effectLst/>
                <a:latin typeface="Arial" panose="020B0604020202020204"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377687" y="2872409"/>
            <a:ext cx="8348870" cy="474594"/>
          </a:xfrm>
        </p:spPr>
        <p:txBody>
          <a:bodyPr anchor="b">
            <a:normAutofit/>
          </a:bodyPr>
          <a:lstStyle>
            <a:lvl1pPr marL="0" indent="0" algn="l">
              <a:buNone/>
              <a:defRPr sz="2400" b="0">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C162092E-3F2F-44A3-A6A9-A1C0D15FA81F}" type="datetime1">
              <a:rPr lang="en-US" smtClean="0"/>
              <a:t>12/27/25</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3248538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0115" y="184394"/>
            <a:ext cx="6219408" cy="9941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92745" y="1369218"/>
            <a:ext cx="4128578"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0795" y="1369218"/>
            <a:ext cx="4135762"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4DB5D60A-0BB5-41B8-9502-D2606D9A91BE}" type="datetime1">
              <a:rPr lang="en-US" smtClean="0"/>
              <a:t>12/27/25</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89511496"/>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7565" y="184394"/>
            <a:ext cx="6261652"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02683" y="1171421"/>
            <a:ext cx="4047927" cy="617934"/>
          </a:xfrm>
        </p:spPr>
        <p:txBody>
          <a:bodyPr anchor="b">
            <a:normAutofit/>
          </a:bodyPr>
          <a:lstStyle>
            <a:lvl1pPr marL="0" indent="0">
              <a:buNone/>
              <a:defRPr sz="2400" b="1">
                <a:solidFill>
                  <a:srgbClr val="3D3D3C"/>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02683" y="1789355"/>
            <a:ext cx="4047927"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90185" y="1171421"/>
            <a:ext cx="4056250" cy="617934"/>
          </a:xfrm>
        </p:spPr>
        <p:txBody>
          <a:bodyPr vert="horz" lIns="91440" tIns="45720" rIns="91440" bIns="45720" rtlCol="0" anchor="b">
            <a:normAutofit/>
          </a:bodyPr>
          <a:lstStyle>
            <a:lvl1pPr>
              <a:buNone/>
              <a:defRPr lang="en-US" sz="2400" b="1">
                <a:solidFill>
                  <a:srgbClr val="3D3D3C"/>
                </a:soli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690185" y="1789355"/>
            <a:ext cx="405625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89402332-ED9C-4E44-8BDC-FDC2196864A7}" type="datetime1">
              <a:rPr lang="en-US" smtClean="0"/>
              <a:t>12/27/25</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51976090"/>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7749" y="387624"/>
            <a:ext cx="6221895" cy="588896"/>
          </a:xfrm>
        </p:spPr>
        <p:txBody>
          <a:bodyPr anchor="t" anchorCtr="0">
            <a:normAutofit/>
          </a:bodyPr>
          <a:lstStyle>
            <a:lvl1pPr algn="l">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FA1EC06F-19BF-4C31-8E25-977409355A5E}" type="datetime1">
              <a:rPr lang="en-US" smtClean="0"/>
              <a:t>12/27/25</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84686179"/>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A9AD27F-BFEF-4636-92C8-76AE31339A19}" type="datetime1">
              <a:rPr lang="en-US" smtClean="0"/>
              <a:t>12/27/25</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lvl1pPr>
              <a:defRPr>
                <a:solidFill>
                  <a:schemeClr val="tx1">
                    <a:lumMod val="65000"/>
                  </a:schemeClr>
                </a:solidFill>
              </a:defRPr>
            </a:lvl1pPr>
          </a:lstStyle>
          <a:p>
            <a:fld id="{9BC2D040-2D5F-40EB-B6C8-5D6F836E7514}" type="slidenum">
              <a:rPr lang="en-GB" altLang="en-US" smtClean="0"/>
              <a:pPr/>
              <a:t>‹#›</a:t>
            </a:fld>
            <a:endParaRPr lang="en-GB" altLang="en-US" dirty="0"/>
          </a:p>
        </p:txBody>
      </p:sp>
    </p:spTree>
    <p:extLst>
      <p:ext uri="{BB962C8B-B14F-4D97-AF65-F5344CB8AC3E}">
        <p14:creationId xmlns:p14="http://schemas.microsoft.com/office/powerpoint/2010/main" val="392737828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Picture Placeholder 2"/>
          <p:cNvSpPr>
            <a:spLocks noGrp="1" noChangeAspect="1"/>
          </p:cNvSpPr>
          <p:nvPr>
            <p:ph type="pic" idx="15" hasCustomPrompt="1"/>
          </p:nvPr>
        </p:nvSpPr>
        <p:spPr>
          <a:xfrm>
            <a:off x="402718" y="232747"/>
            <a:ext cx="5352040" cy="2774275"/>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 from Prayer Focus church</a:t>
            </a:r>
          </a:p>
        </p:txBody>
      </p:sp>
      <p:sp>
        <p:nvSpPr>
          <p:cNvPr id="8" name="Subtitle 2"/>
          <p:cNvSpPr>
            <a:spLocks noGrp="1"/>
          </p:cNvSpPr>
          <p:nvPr>
            <p:ph type="subTitle" idx="1" hasCustomPrompt="1"/>
          </p:nvPr>
        </p:nvSpPr>
        <p:spPr>
          <a:xfrm>
            <a:off x="417443" y="2842591"/>
            <a:ext cx="8348870" cy="474594"/>
          </a:xfrm>
        </p:spPr>
        <p:txBody>
          <a:bodyPr anchor="b">
            <a:normAutofit/>
          </a:bodyPr>
          <a:lstStyle>
            <a:lvl1pPr marL="0" indent="0" algn="l">
              <a:buNone/>
              <a:defRPr sz="2400" b="1">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Prayer Focus: Click to edit name of church</a:t>
            </a:r>
          </a:p>
        </p:txBody>
      </p:sp>
      <p:sp>
        <p:nvSpPr>
          <p:cNvPr id="12" name="Title 1"/>
          <p:cNvSpPr>
            <a:spLocks noGrp="1"/>
          </p:cNvSpPr>
          <p:nvPr>
            <p:ph type="title" hasCustomPrompt="1"/>
          </p:nvPr>
        </p:nvSpPr>
        <p:spPr>
          <a:xfrm>
            <a:off x="556591" y="3324641"/>
            <a:ext cx="8219661" cy="1326872"/>
          </a:xfrm>
        </p:spPr>
        <p:txBody>
          <a:bodyPr anchor="t" anchorCtr="0">
            <a:noAutofit/>
          </a:bodyPr>
          <a:lstStyle>
            <a:lvl1pPr algn="l">
              <a:defRPr lang="en-US" sz="3200" b="0" kern="1200" dirty="0">
                <a:solidFill>
                  <a:srgbClr val="3D3D3C"/>
                </a:solidFill>
                <a:latin typeface="Arial" panose="020B0604020202020204" pitchFamily="34" charset="0"/>
                <a:ea typeface="+mn-ea"/>
                <a:cs typeface="+mn-cs"/>
              </a:defRPr>
            </a:lvl1pPr>
          </a:lstStyle>
          <a:p>
            <a:r>
              <a:rPr lang="en-US" dirty="0"/>
              <a:t>Click to edit prayer point(s)</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48281"/>
            <a:ext cx="9144000" cy="577964"/>
          </a:xfrm>
          <a:prstGeom prst="rect">
            <a:avLst/>
          </a:prstGeom>
        </p:spPr>
      </p:pic>
    </p:spTree>
    <p:extLst>
      <p:ext uri="{BB962C8B-B14F-4D97-AF65-F5344CB8AC3E}">
        <p14:creationId xmlns:p14="http://schemas.microsoft.com/office/powerpoint/2010/main" val="3849640511"/>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357810" y="162031"/>
            <a:ext cx="6301408" cy="99417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3223127"/>
            <a:ext cx="2205038" cy="432197"/>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1692265"/>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3655325"/>
            <a:ext cx="220503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3223127"/>
            <a:ext cx="2197894" cy="432197"/>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1692265"/>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4" y="3655324"/>
            <a:ext cx="2200805"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3" y="3223127"/>
            <a:ext cx="2199085" cy="432197"/>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2" y="1692265"/>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3655322"/>
            <a:ext cx="220199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A4ED95A0-587E-44C4-8551-E475C85EC0D1}" type="datetime1">
              <a:rPr lang="en-US" smtClean="0"/>
              <a:t>12/27/25</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4371592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4725786"/>
            <a:ext cx="9144000" cy="417714"/>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Placeholder 1"/>
          <p:cNvSpPr>
            <a:spLocks noGrp="1"/>
          </p:cNvSpPr>
          <p:nvPr>
            <p:ph type="title"/>
          </p:nvPr>
        </p:nvSpPr>
        <p:spPr>
          <a:xfrm>
            <a:off x="390115" y="184394"/>
            <a:ext cx="6219408"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02684" y="1235042"/>
            <a:ext cx="835369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90114" y="4767264"/>
            <a:ext cx="2057400" cy="273844"/>
          </a:xfrm>
          <a:prstGeom prst="rect">
            <a:avLst/>
          </a:prstGeom>
        </p:spPr>
        <p:txBody>
          <a:bodyPr vert="horz" lIns="91440" tIns="45720" rIns="91440" bIns="45720" rtlCol="0" anchor="ctr"/>
          <a:lstStyle>
            <a:lvl1pPr algn="l">
              <a:defRPr sz="900">
                <a:solidFill>
                  <a:schemeClr val="tx1">
                    <a:lumMod val="65000"/>
                  </a:schemeClr>
                </a:solidFill>
                <a:latin typeface="Arial" panose="020B0604020202020204" pitchFamily="34" charset="0"/>
              </a:defRPr>
            </a:lvl1pPr>
          </a:lstStyle>
          <a:p>
            <a:fld id="{3DD79EEF-EDA5-4B0F-95F6-036D878614DA}" type="datetime1">
              <a:rPr lang="en-US" smtClean="0"/>
              <a:pPr/>
              <a:t>12/27/25</a:t>
            </a:fld>
            <a:endParaRPr lang="en-GB" dirty="0"/>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lumMod val="65000"/>
                  </a:schemeClr>
                </a:solidFill>
                <a:latin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6698974" y="4767264"/>
            <a:ext cx="2057400" cy="273844"/>
          </a:xfrm>
          <a:prstGeom prst="rect">
            <a:avLst/>
          </a:prstGeom>
        </p:spPr>
        <p:txBody>
          <a:bodyPr vert="horz" lIns="91440" tIns="45720" rIns="91440" bIns="45720" rtlCol="0" anchor="ctr"/>
          <a:lstStyle>
            <a:lvl1pPr algn="r">
              <a:defRPr sz="900">
                <a:solidFill>
                  <a:schemeClr val="tx1">
                    <a:lumMod val="65000"/>
                  </a:schemeClr>
                </a:solidFill>
                <a:latin typeface="Arial" panose="020B0604020202020204" pitchFamily="34" charset="0"/>
              </a:defRPr>
            </a:lvl1pPr>
          </a:lstStyle>
          <a:p>
            <a:fld id="{8469DAC7-2BB9-4049-AE2F-D750F07B8F8C}" type="slidenum">
              <a:rPr lang="en-GB" smtClean="0"/>
              <a:pPr/>
              <a:t>‹#›</a:t>
            </a:fld>
            <a:endParaRPr lang="en-GB" dirty="0"/>
          </a:p>
        </p:txBody>
      </p:sp>
      <p:pic>
        <p:nvPicPr>
          <p:cNvPr id="9" name="Picture 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732877" y="197376"/>
            <a:ext cx="2023497" cy="895928"/>
          </a:xfrm>
          <a:prstGeom prst="rect">
            <a:avLst/>
          </a:prstGeom>
        </p:spPr>
      </p:pic>
    </p:spTree>
    <p:extLst>
      <p:ext uri="{BB962C8B-B14F-4D97-AF65-F5344CB8AC3E}">
        <p14:creationId xmlns:p14="http://schemas.microsoft.com/office/powerpoint/2010/main" val="3118290861"/>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709" r:id="rId8"/>
    <p:sldLayoutId id="2147483699" r:id="rId9"/>
    <p:sldLayoutId id="2147483702" r:id="rId10"/>
    <p:sldLayoutId id="2147483703" r:id="rId11"/>
    <p:sldLayoutId id="2147483708" r:id="rId12"/>
    <p:sldLayoutId id="2147483707" r:id="rId13"/>
    <p:sldLayoutId id="2147483706" r:id="rId14"/>
    <p:sldLayoutId id="2147483704" r:id="rId15"/>
    <p:sldLayoutId id="2147483705" r:id="rId16"/>
  </p:sldLayoutIdLst>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hf hdr="0" ftr="0" dt="0"/>
  <p:txStyles>
    <p:titleStyle>
      <a:lvl1pPr algn="l" defTabSz="685800" rtl="0" eaLnBrk="1" latinLnBrk="0" hangingPunct="1">
        <a:lnSpc>
          <a:spcPct val="90000"/>
        </a:lnSpc>
        <a:spcBef>
          <a:spcPct val="0"/>
        </a:spcBef>
        <a:buNone/>
        <a:defRPr sz="4200" b="0" kern="1200">
          <a:solidFill>
            <a:srgbClr val="3D3D3C"/>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rgbClr val="3D3D3C"/>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rgbClr val="3D3D3C"/>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rgbClr val="3D3D3C"/>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rgbClr val="3D3D3C"/>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rgbClr val="3D3D3C"/>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6E828-A540-7537-D3A8-EA6BCBB7144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9F9725F-C97F-AD97-9D17-B3FD9CC8883B}"/>
              </a:ext>
            </a:extLst>
          </p:cNvPr>
          <p:cNvSpPr>
            <a:spLocks noGrp="1"/>
          </p:cNvSpPr>
          <p:nvPr>
            <p:ph type="subTitle" idx="1"/>
          </p:nvPr>
        </p:nvSpPr>
        <p:spPr>
          <a:xfrm>
            <a:off x="225649" y="2358431"/>
            <a:ext cx="8918351" cy="348536"/>
          </a:xfrm>
        </p:spPr>
        <p:txBody>
          <a:bodyPr>
            <a:normAutofit fontScale="25000" lnSpcReduction="20000"/>
          </a:bodyPr>
          <a:lstStyle/>
          <a:p>
            <a:r>
              <a:rPr lang="en-GB" sz="8800" dirty="0">
                <a:solidFill>
                  <a:schemeClr val="bg1"/>
                </a:solidFill>
              </a:rPr>
              <a:t> Prayer Focus: Harold Park Baptist Church</a:t>
            </a:r>
          </a:p>
        </p:txBody>
      </p:sp>
      <p:sp>
        <p:nvSpPr>
          <p:cNvPr id="4" name="Title 3">
            <a:extLst>
              <a:ext uri="{FF2B5EF4-FFF2-40B4-BE49-F238E27FC236}">
                <a16:creationId xmlns:a16="http://schemas.microsoft.com/office/drawing/2014/main" id="{7533F58F-0D73-0A89-5521-1C5B319C3AA8}"/>
              </a:ext>
            </a:extLst>
          </p:cNvPr>
          <p:cNvSpPr>
            <a:spLocks noGrp="1"/>
          </p:cNvSpPr>
          <p:nvPr>
            <p:ph type="title"/>
          </p:nvPr>
        </p:nvSpPr>
        <p:spPr>
          <a:xfrm>
            <a:off x="314319" y="2693320"/>
            <a:ext cx="8761588" cy="1335055"/>
          </a:xfrm>
        </p:spPr>
        <p:txBody>
          <a:bodyPr/>
          <a:lstStyle/>
          <a:p>
            <a:pPr>
              <a:spcAft>
                <a:spcPts val="400"/>
              </a:spcAft>
            </a:pPr>
            <a:br>
              <a:rPr lang="en-GB" sz="18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br>
            <a:endParaRPr lang="en-GB" sz="18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endParaRPr>
          </a:p>
        </p:txBody>
      </p:sp>
      <p:sp>
        <p:nvSpPr>
          <p:cNvPr id="7" name="Picture Placeholder 1">
            <a:extLst>
              <a:ext uri="{FF2B5EF4-FFF2-40B4-BE49-F238E27FC236}">
                <a16:creationId xmlns:a16="http://schemas.microsoft.com/office/drawing/2014/main" id="{66E86D58-9EB0-A6F7-7B54-C863724E7F0D}"/>
              </a:ext>
            </a:extLst>
          </p:cNvPr>
          <p:cNvSpPr txBox="1">
            <a:spLocks/>
          </p:cNvSpPr>
          <p:nvPr/>
        </p:nvSpPr>
        <p:spPr>
          <a:xfrm>
            <a:off x="175290" y="-481219"/>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dirty="0"/>
          </a:p>
        </p:txBody>
      </p:sp>
      <p:sp>
        <p:nvSpPr>
          <p:cNvPr id="8" name="Picture Placeholder 1">
            <a:extLst>
              <a:ext uri="{FF2B5EF4-FFF2-40B4-BE49-F238E27FC236}">
                <a16:creationId xmlns:a16="http://schemas.microsoft.com/office/drawing/2014/main" id="{565598FC-D050-2109-F080-F838BC379874}"/>
              </a:ext>
            </a:extLst>
          </p:cNvPr>
          <p:cNvSpPr txBox="1">
            <a:spLocks/>
          </p:cNvSpPr>
          <p:nvPr/>
        </p:nvSpPr>
        <p:spPr>
          <a:xfrm>
            <a:off x="555118" y="258418"/>
            <a:ext cx="5352040" cy="1938130"/>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9" name="Picture Placeholder 1">
            <a:extLst>
              <a:ext uri="{FF2B5EF4-FFF2-40B4-BE49-F238E27FC236}">
                <a16:creationId xmlns:a16="http://schemas.microsoft.com/office/drawing/2014/main" id="{A3D7A544-FEF6-9A0C-5300-EB837C73EC63}"/>
              </a:ext>
            </a:extLst>
          </p:cNvPr>
          <p:cNvSpPr txBox="1">
            <a:spLocks/>
          </p:cNvSpPr>
          <p:nvPr/>
        </p:nvSpPr>
        <p:spPr>
          <a:xfrm>
            <a:off x="402718" y="258418"/>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0" name="Picture Placeholder 1">
            <a:extLst>
              <a:ext uri="{FF2B5EF4-FFF2-40B4-BE49-F238E27FC236}">
                <a16:creationId xmlns:a16="http://schemas.microsoft.com/office/drawing/2014/main" id="{8E584855-88A8-94E2-2B49-BD4EC17F6AE0}"/>
              </a:ext>
            </a:extLst>
          </p:cNvPr>
          <p:cNvSpPr txBox="1">
            <a:spLocks/>
          </p:cNvSpPr>
          <p:nvPr/>
        </p:nvSpPr>
        <p:spPr>
          <a:xfrm>
            <a:off x="402718" y="238126"/>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1" name="Picture Placeholder 1">
            <a:extLst>
              <a:ext uri="{FF2B5EF4-FFF2-40B4-BE49-F238E27FC236}">
                <a16:creationId xmlns:a16="http://schemas.microsoft.com/office/drawing/2014/main" id="{941F71CB-CDEA-A8B9-DE59-30C507385A95}"/>
              </a:ext>
            </a:extLst>
          </p:cNvPr>
          <p:cNvSpPr txBox="1">
            <a:spLocks/>
          </p:cNvSpPr>
          <p:nvPr/>
        </p:nvSpPr>
        <p:spPr>
          <a:xfrm>
            <a:off x="402718" y="238125"/>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3" name="Picture Placeholder 1">
            <a:extLst>
              <a:ext uri="{FF2B5EF4-FFF2-40B4-BE49-F238E27FC236}">
                <a16:creationId xmlns:a16="http://schemas.microsoft.com/office/drawing/2014/main" id="{BE87C959-5452-1629-C0BB-54E2584973E1}"/>
              </a:ext>
            </a:extLst>
          </p:cNvPr>
          <p:cNvSpPr txBox="1">
            <a:spLocks/>
          </p:cNvSpPr>
          <p:nvPr/>
        </p:nvSpPr>
        <p:spPr>
          <a:xfrm>
            <a:off x="402718" y="238124"/>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2" name="Picture Placeholder 1">
            <a:extLst>
              <a:ext uri="{FF2B5EF4-FFF2-40B4-BE49-F238E27FC236}">
                <a16:creationId xmlns:a16="http://schemas.microsoft.com/office/drawing/2014/main" id="{4F9FB427-674E-F525-7589-4DD2C1688463}"/>
              </a:ext>
            </a:extLst>
          </p:cNvPr>
          <p:cNvSpPr txBox="1">
            <a:spLocks/>
          </p:cNvSpPr>
          <p:nvPr/>
        </p:nvSpPr>
        <p:spPr>
          <a:xfrm>
            <a:off x="402718" y="216804"/>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4" name="Picture Placeholder 1">
            <a:extLst>
              <a:ext uri="{FF2B5EF4-FFF2-40B4-BE49-F238E27FC236}">
                <a16:creationId xmlns:a16="http://schemas.microsoft.com/office/drawing/2014/main" id="{6B5FC9ED-6E18-E10D-FACC-BF62065BEE57}"/>
              </a:ext>
            </a:extLst>
          </p:cNvPr>
          <p:cNvSpPr txBox="1">
            <a:spLocks/>
          </p:cNvSpPr>
          <p:nvPr/>
        </p:nvSpPr>
        <p:spPr>
          <a:xfrm>
            <a:off x="314319" y="151429"/>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r>
              <a:rPr lang="en-US" dirty="0"/>
              <a:t>P</a:t>
            </a:r>
            <a:endParaRPr lang="en-GB" dirty="0"/>
          </a:p>
        </p:txBody>
      </p:sp>
      <p:sp>
        <p:nvSpPr>
          <p:cNvPr id="16" name="Title 3">
            <a:extLst>
              <a:ext uri="{FF2B5EF4-FFF2-40B4-BE49-F238E27FC236}">
                <a16:creationId xmlns:a16="http://schemas.microsoft.com/office/drawing/2014/main" id="{ED53963D-A492-BE5E-CE47-D58B598648A8}"/>
              </a:ext>
            </a:extLst>
          </p:cNvPr>
          <p:cNvSpPr txBox="1">
            <a:spLocks/>
          </p:cNvSpPr>
          <p:nvPr/>
        </p:nvSpPr>
        <p:spPr>
          <a:xfrm>
            <a:off x="175290" y="3295473"/>
            <a:ext cx="8998854" cy="1424808"/>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pPr>
              <a:lnSpc>
                <a:spcPct val="100000"/>
              </a:lnSpc>
            </a:pPr>
            <a:endParaRPr lang="en-GB" sz="1800" dirty="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3E62A1B6-A5D9-C365-893A-FA0DB1723D24}"/>
              </a:ext>
            </a:extLst>
          </p:cNvPr>
          <p:cNvSpPr txBox="1"/>
          <p:nvPr/>
        </p:nvSpPr>
        <p:spPr>
          <a:xfrm rot="10800000" flipV="1">
            <a:off x="555118" y="5558152"/>
            <a:ext cx="8918346" cy="697627"/>
          </a:xfrm>
          <a:prstGeom prst="rect">
            <a:avLst/>
          </a:prstGeom>
          <a:noFill/>
        </p:spPr>
        <p:txBody>
          <a:bodyPr wrap="square">
            <a:spAutoFit/>
          </a:bodyPr>
          <a:lstStyle/>
          <a:p>
            <a:pPr>
              <a:spcAft>
                <a:spcPts val="400"/>
              </a:spcAft>
            </a:pPr>
            <a:endParaRPr lang="en-GB" sz="1800" dirty="0">
              <a:solidFill>
                <a:srgbClr val="111111"/>
              </a:solidFill>
              <a:effectLst/>
              <a:latin typeface="Calibri" panose="020F0502020204030204" pitchFamily="34" charset="0"/>
              <a:ea typeface="Arial Unicode MS"/>
            </a:endParaRPr>
          </a:p>
          <a:p>
            <a:pPr>
              <a:spcAft>
                <a:spcPts val="400"/>
              </a:spcAft>
            </a:pPr>
            <a:endParaRPr lang="en-GB" sz="1800" dirty="0">
              <a:effectLst/>
              <a:latin typeface="Arial" panose="020B0604020202020204" pitchFamily="34" charset="0"/>
              <a:ea typeface="Arial Unicode MS"/>
            </a:endParaRPr>
          </a:p>
        </p:txBody>
      </p:sp>
      <p:pic>
        <p:nvPicPr>
          <p:cNvPr id="6" name="Picture Placeholder 5">
            <a:extLst>
              <a:ext uri="{FF2B5EF4-FFF2-40B4-BE49-F238E27FC236}">
                <a16:creationId xmlns:a16="http://schemas.microsoft.com/office/drawing/2014/main" id="{64C43C3A-2BDB-22CA-F255-7648FAE35F3A}"/>
              </a:ext>
            </a:extLst>
          </p:cNvPr>
          <p:cNvPicPr>
            <a:picLocks noGrp="1" noChangeAspect="1"/>
          </p:cNvPicPr>
          <p:nvPr>
            <p:ph type="pic" idx="15"/>
          </p:nvPr>
        </p:nvPicPr>
        <p:blipFill>
          <a:blip r:embed="rId3">
            <a:extLst>
              <a:ext uri="{28A0092B-C50C-407E-A947-70E740481C1C}">
                <a14:useLocalDpi xmlns:a14="http://schemas.microsoft.com/office/drawing/2010/main" val="0"/>
              </a:ext>
            </a:extLst>
          </a:blip>
          <a:srcRect t="3944" b="3944"/>
          <a:stretch/>
        </p:blipFill>
        <p:spPr>
          <a:xfrm>
            <a:off x="402718" y="232748"/>
            <a:ext cx="3914305" cy="2029012"/>
          </a:xfrm>
        </p:spPr>
      </p:pic>
      <p:sp>
        <p:nvSpPr>
          <p:cNvPr id="2" name="Title 3">
            <a:extLst>
              <a:ext uri="{FF2B5EF4-FFF2-40B4-BE49-F238E27FC236}">
                <a16:creationId xmlns:a16="http://schemas.microsoft.com/office/drawing/2014/main" id="{C13DCFC1-ECA5-6B95-46FC-8A9E0CE2985A}"/>
              </a:ext>
            </a:extLst>
          </p:cNvPr>
          <p:cNvSpPr txBox="1">
            <a:spLocks/>
          </p:cNvSpPr>
          <p:nvPr/>
        </p:nvSpPr>
        <p:spPr>
          <a:xfrm>
            <a:off x="314319" y="2626881"/>
            <a:ext cx="8536906" cy="1335055"/>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pPr>
              <a:lnSpc>
                <a:spcPct val="107000"/>
              </a:lnSpc>
            </a:pPr>
            <a: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t>HPBC has existed since 1928, originally as part of the Baptist Union, and has thrived and declined, most recently since Covid. It changed to FIEC in 1959 but in 2025 decided to rejoin the Baptist Union. During this period, new folk began to attend, of all age groups. A new leadership team have explored many ideas to reunite with the local community. As a fellowship they are going from strength to strength.</a:t>
            </a:r>
            <a:b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br>
            <a: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t>Christingles were provided for a community event, and an outdoor Nativity and Christmas Carol service was well supported. </a:t>
            </a:r>
            <a:br>
              <a:rPr lang="en-GB" sz="1800" kern="100" dirty="0">
                <a:latin typeface="Aptos" panose="020B0004020202020204" pitchFamily="34" charset="0"/>
                <a:ea typeface="Aptos" panose="020B0004020202020204" pitchFamily="34" charset="0"/>
                <a:cs typeface="Times New Roman" panose="02020603050405020304" pitchFamily="18" charset="0"/>
              </a:rPr>
            </a:br>
            <a:endParaRPr lang="en-GB" sz="1600" dirty="0">
              <a:solidFill>
                <a:schemeClr val="bg1"/>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7344320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6E828-A540-7537-D3A8-EA6BCBB7144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9F9725F-C97F-AD97-9D17-B3FD9CC8883B}"/>
              </a:ext>
            </a:extLst>
          </p:cNvPr>
          <p:cNvSpPr>
            <a:spLocks noGrp="1"/>
          </p:cNvSpPr>
          <p:nvPr>
            <p:ph type="subTitle" idx="1"/>
          </p:nvPr>
        </p:nvSpPr>
        <p:spPr>
          <a:xfrm>
            <a:off x="255793" y="1975566"/>
            <a:ext cx="8918351" cy="348536"/>
          </a:xfrm>
        </p:spPr>
        <p:txBody>
          <a:bodyPr>
            <a:normAutofit fontScale="25000" lnSpcReduction="20000"/>
          </a:bodyPr>
          <a:lstStyle/>
          <a:p>
            <a:r>
              <a:rPr lang="en-GB" sz="8800" dirty="0">
                <a:solidFill>
                  <a:schemeClr val="bg1"/>
                </a:solidFill>
              </a:rPr>
              <a:t> Prayer Focus: Harold Park Baptist Church</a:t>
            </a:r>
          </a:p>
        </p:txBody>
      </p:sp>
      <p:sp>
        <p:nvSpPr>
          <p:cNvPr id="4" name="Title 3">
            <a:extLst>
              <a:ext uri="{FF2B5EF4-FFF2-40B4-BE49-F238E27FC236}">
                <a16:creationId xmlns:a16="http://schemas.microsoft.com/office/drawing/2014/main" id="{7533F58F-0D73-0A89-5521-1C5B319C3AA8}"/>
              </a:ext>
            </a:extLst>
          </p:cNvPr>
          <p:cNvSpPr>
            <a:spLocks noGrp="1"/>
          </p:cNvSpPr>
          <p:nvPr>
            <p:ph type="title"/>
          </p:nvPr>
        </p:nvSpPr>
        <p:spPr>
          <a:xfrm>
            <a:off x="363437" y="2238162"/>
            <a:ext cx="8417125" cy="1335055"/>
          </a:xfrm>
        </p:spPr>
        <p:txBody>
          <a:bodyPr/>
          <a:lstStyle/>
          <a:p>
            <a:pPr lvl="0">
              <a:lnSpc>
                <a:spcPct val="107000"/>
              </a:lnSpc>
            </a:pPr>
            <a: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t>They pray weekly for local streets. In January, a Bible Study and prayer group and walk will be reinstated, coffee morning started and there are plans to ascertain whether to form a Toddlers group. </a:t>
            </a:r>
            <a:r>
              <a:rPr lang="en-GB"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In September, two baptisms took place, which were very encouraging, and people have entered into membership. Please Pray for:</a:t>
            </a:r>
            <a:br>
              <a:rPr lang="en-GB"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br>
            <a:r>
              <a:rPr lang="en-GB"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 God’s guidance as they move forward, particularly for the Bible study, prayer group and upcoming coffee morning.</a:t>
            </a:r>
            <a:br>
              <a:rPr lang="en-GB"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br>
            <a:r>
              <a:rPr lang="en-GB"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 The new leadership to have discernment from God for all that lies ahead.</a:t>
            </a:r>
            <a:br>
              <a:rPr lang="en-GB"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br>
            <a:r>
              <a:rPr lang="en-GB"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 Forming new ways to get back into </a:t>
            </a:r>
            <a:r>
              <a:rPr lang="en-GB" sz="1800" kern="100">
                <a:solidFill>
                  <a:schemeClr val="bg1"/>
                </a:solidFill>
                <a:latin typeface="Aptos" panose="020B0004020202020204" pitchFamily="34" charset="0"/>
                <a:ea typeface="Aptos" panose="020B0004020202020204" pitchFamily="34" charset="0"/>
                <a:cs typeface="Times New Roman" panose="02020603050405020304" pitchFamily="18" charset="0"/>
              </a:rPr>
              <a:t>the community</a:t>
            </a:r>
            <a:br>
              <a:rPr lang="en-GB" sz="1800" kern="100" dirty="0">
                <a:effectLst/>
                <a:latin typeface="Aptos" panose="020B0004020202020204" pitchFamily="34" charset="0"/>
                <a:ea typeface="Aptos" panose="020B0004020202020204" pitchFamily="34" charset="0"/>
                <a:cs typeface="Times New Roman" panose="02020603050405020304" pitchFamily="18" charset="0"/>
              </a:rPr>
            </a:br>
            <a:endParaRPr lang="en-GB" sz="1600" dirty="0">
              <a:solidFill>
                <a:schemeClr val="bg1"/>
              </a:solidFill>
              <a:effectLst/>
              <a:ea typeface="Calibri" panose="020F0502020204030204" pitchFamily="34" charset="0"/>
              <a:cs typeface="Arial" panose="020B0604020202020204" pitchFamily="34" charset="0"/>
            </a:endParaRPr>
          </a:p>
        </p:txBody>
      </p:sp>
      <p:sp>
        <p:nvSpPr>
          <p:cNvPr id="7" name="Picture Placeholder 1">
            <a:extLst>
              <a:ext uri="{FF2B5EF4-FFF2-40B4-BE49-F238E27FC236}">
                <a16:creationId xmlns:a16="http://schemas.microsoft.com/office/drawing/2014/main" id="{66E86D58-9EB0-A6F7-7B54-C863724E7F0D}"/>
              </a:ext>
            </a:extLst>
          </p:cNvPr>
          <p:cNvSpPr txBox="1">
            <a:spLocks/>
          </p:cNvSpPr>
          <p:nvPr/>
        </p:nvSpPr>
        <p:spPr>
          <a:xfrm>
            <a:off x="175290" y="-481219"/>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dirty="0"/>
          </a:p>
        </p:txBody>
      </p:sp>
      <p:sp>
        <p:nvSpPr>
          <p:cNvPr id="8" name="Picture Placeholder 1">
            <a:extLst>
              <a:ext uri="{FF2B5EF4-FFF2-40B4-BE49-F238E27FC236}">
                <a16:creationId xmlns:a16="http://schemas.microsoft.com/office/drawing/2014/main" id="{565598FC-D050-2109-F080-F838BC379874}"/>
              </a:ext>
            </a:extLst>
          </p:cNvPr>
          <p:cNvSpPr txBox="1">
            <a:spLocks/>
          </p:cNvSpPr>
          <p:nvPr/>
        </p:nvSpPr>
        <p:spPr>
          <a:xfrm>
            <a:off x="555118" y="258418"/>
            <a:ext cx="5352040" cy="1938130"/>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9" name="Picture Placeholder 1">
            <a:extLst>
              <a:ext uri="{FF2B5EF4-FFF2-40B4-BE49-F238E27FC236}">
                <a16:creationId xmlns:a16="http://schemas.microsoft.com/office/drawing/2014/main" id="{A3D7A544-FEF6-9A0C-5300-EB837C73EC63}"/>
              </a:ext>
            </a:extLst>
          </p:cNvPr>
          <p:cNvSpPr txBox="1">
            <a:spLocks/>
          </p:cNvSpPr>
          <p:nvPr/>
        </p:nvSpPr>
        <p:spPr>
          <a:xfrm>
            <a:off x="402718" y="258418"/>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0" name="Picture Placeholder 1">
            <a:extLst>
              <a:ext uri="{FF2B5EF4-FFF2-40B4-BE49-F238E27FC236}">
                <a16:creationId xmlns:a16="http://schemas.microsoft.com/office/drawing/2014/main" id="{8E584855-88A8-94E2-2B49-BD4EC17F6AE0}"/>
              </a:ext>
            </a:extLst>
          </p:cNvPr>
          <p:cNvSpPr txBox="1">
            <a:spLocks/>
          </p:cNvSpPr>
          <p:nvPr/>
        </p:nvSpPr>
        <p:spPr>
          <a:xfrm>
            <a:off x="402718" y="238126"/>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1" name="Picture Placeholder 1">
            <a:extLst>
              <a:ext uri="{FF2B5EF4-FFF2-40B4-BE49-F238E27FC236}">
                <a16:creationId xmlns:a16="http://schemas.microsoft.com/office/drawing/2014/main" id="{941F71CB-CDEA-A8B9-DE59-30C507385A95}"/>
              </a:ext>
            </a:extLst>
          </p:cNvPr>
          <p:cNvSpPr txBox="1">
            <a:spLocks/>
          </p:cNvSpPr>
          <p:nvPr/>
        </p:nvSpPr>
        <p:spPr>
          <a:xfrm>
            <a:off x="402718" y="238125"/>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3" name="Picture Placeholder 1">
            <a:extLst>
              <a:ext uri="{FF2B5EF4-FFF2-40B4-BE49-F238E27FC236}">
                <a16:creationId xmlns:a16="http://schemas.microsoft.com/office/drawing/2014/main" id="{BE87C959-5452-1629-C0BB-54E2584973E1}"/>
              </a:ext>
            </a:extLst>
          </p:cNvPr>
          <p:cNvSpPr txBox="1">
            <a:spLocks/>
          </p:cNvSpPr>
          <p:nvPr/>
        </p:nvSpPr>
        <p:spPr>
          <a:xfrm>
            <a:off x="402718" y="238124"/>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2" name="Picture Placeholder 1">
            <a:extLst>
              <a:ext uri="{FF2B5EF4-FFF2-40B4-BE49-F238E27FC236}">
                <a16:creationId xmlns:a16="http://schemas.microsoft.com/office/drawing/2014/main" id="{4F9FB427-674E-F525-7589-4DD2C1688463}"/>
              </a:ext>
            </a:extLst>
          </p:cNvPr>
          <p:cNvSpPr txBox="1">
            <a:spLocks/>
          </p:cNvSpPr>
          <p:nvPr/>
        </p:nvSpPr>
        <p:spPr>
          <a:xfrm>
            <a:off x="402718" y="216804"/>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4" name="Picture Placeholder 1">
            <a:extLst>
              <a:ext uri="{FF2B5EF4-FFF2-40B4-BE49-F238E27FC236}">
                <a16:creationId xmlns:a16="http://schemas.microsoft.com/office/drawing/2014/main" id="{6B5FC9ED-6E18-E10D-FACC-BF62065BEE57}"/>
              </a:ext>
            </a:extLst>
          </p:cNvPr>
          <p:cNvSpPr txBox="1">
            <a:spLocks/>
          </p:cNvSpPr>
          <p:nvPr/>
        </p:nvSpPr>
        <p:spPr>
          <a:xfrm>
            <a:off x="314319" y="151429"/>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r>
              <a:rPr lang="en-US" dirty="0"/>
              <a:t>P</a:t>
            </a:r>
            <a:endParaRPr lang="en-GB" dirty="0"/>
          </a:p>
        </p:txBody>
      </p:sp>
      <p:sp>
        <p:nvSpPr>
          <p:cNvPr id="16" name="Title 3">
            <a:extLst>
              <a:ext uri="{FF2B5EF4-FFF2-40B4-BE49-F238E27FC236}">
                <a16:creationId xmlns:a16="http://schemas.microsoft.com/office/drawing/2014/main" id="{ED53963D-A492-BE5E-CE47-D58B598648A8}"/>
              </a:ext>
            </a:extLst>
          </p:cNvPr>
          <p:cNvSpPr txBox="1">
            <a:spLocks/>
          </p:cNvSpPr>
          <p:nvPr/>
        </p:nvSpPr>
        <p:spPr>
          <a:xfrm>
            <a:off x="175290" y="3295473"/>
            <a:ext cx="8998854" cy="1424808"/>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pPr>
              <a:lnSpc>
                <a:spcPct val="100000"/>
              </a:lnSpc>
            </a:pPr>
            <a:endParaRPr lang="en-GB" sz="1800" dirty="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3E62A1B6-A5D9-C365-893A-FA0DB1723D24}"/>
              </a:ext>
            </a:extLst>
          </p:cNvPr>
          <p:cNvSpPr txBox="1"/>
          <p:nvPr/>
        </p:nvSpPr>
        <p:spPr>
          <a:xfrm rot="10800000" flipV="1">
            <a:off x="555118" y="5558152"/>
            <a:ext cx="8918346" cy="697627"/>
          </a:xfrm>
          <a:prstGeom prst="rect">
            <a:avLst/>
          </a:prstGeom>
          <a:noFill/>
        </p:spPr>
        <p:txBody>
          <a:bodyPr wrap="square">
            <a:spAutoFit/>
          </a:bodyPr>
          <a:lstStyle/>
          <a:p>
            <a:pPr>
              <a:spcAft>
                <a:spcPts val="400"/>
              </a:spcAft>
            </a:pPr>
            <a:endParaRPr lang="en-GB" sz="1800" dirty="0">
              <a:solidFill>
                <a:srgbClr val="111111"/>
              </a:solidFill>
              <a:effectLst/>
              <a:latin typeface="Calibri" panose="020F0502020204030204" pitchFamily="34" charset="0"/>
              <a:ea typeface="Arial Unicode MS"/>
            </a:endParaRPr>
          </a:p>
          <a:p>
            <a:pPr>
              <a:spcAft>
                <a:spcPts val="400"/>
              </a:spcAft>
            </a:pPr>
            <a:endParaRPr lang="en-GB" sz="1800" dirty="0">
              <a:effectLst/>
              <a:latin typeface="Arial" panose="020B0604020202020204" pitchFamily="34" charset="0"/>
              <a:ea typeface="Arial Unicode MS"/>
            </a:endParaRPr>
          </a:p>
        </p:txBody>
      </p:sp>
      <p:pic>
        <p:nvPicPr>
          <p:cNvPr id="15" name="Picture 14">
            <a:extLst>
              <a:ext uri="{FF2B5EF4-FFF2-40B4-BE49-F238E27FC236}">
                <a16:creationId xmlns:a16="http://schemas.microsoft.com/office/drawing/2014/main" id="{30C27E22-916C-B7F6-773F-AE2A568A165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2717" y="216845"/>
            <a:ext cx="2648214" cy="1482670"/>
          </a:xfrm>
          <a:prstGeom prst="rect">
            <a:avLst/>
          </a:prstGeom>
        </p:spPr>
      </p:pic>
    </p:spTree>
    <p:extLst>
      <p:ext uri="{BB962C8B-B14F-4D97-AF65-F5344CB8AC3E}">
        <p14:creationId xmlns:p14="http://schemas.microsoft.com/office/powerpoint/2010/main" val="4115539210"/>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theme/theme1.xml><?xml version="1.0" encoding="utf-8"?>
<a:theme xmlns:a="http://schemas.openxmlformats.org/drawingml/2006/main" name="EBA Prayer Focus Slides Arial 16x9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EBA Bariol">
      <a:majorFont>
        <a:latin typeface="Bariol"/>
        <a:ea typeface=""/>
        <a:cs typeface=""/>
      </a:majorFont>
      <a:minorFont>
        <a:latin typeface="Bariol"/>
        <a:ea typeface=""/>
        <a:cs typeface=""/>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EBA Prayer Focus Slides Arial 16x9 Template</Template>
  <TotalTime>18</TotalTime>
  <Words>237</Words>
  <Application>Microsoft Macintosh PowerPoint</Application>
  <PresentationFormat>On-screen Show (16:9)</PresentationFormat>
  <Paragraphs>9</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Aptos</vt:lpstr>
      <vt:lpstr>Arial</vt:lpstr>
      <vt:lpstr>Calibri</vt:lpstr>
      <vt:lpstr>EBA Prayer Focus Slides Arial 16x9 Template</vt:lpstr>
      <vt:lpstr> </vt:lpstr>
      <vt:lpstr>They pray weekly for local streets. In January, a Bible Study and prayer group and walk will be reinstated, coffee morning started and there are plans to ascertain whether to form a Toddlers group. In September, two baptisms took place, which were very encouraging, and people have entered into membership. Please Pray for: * God’s guidance as they move forward, particularly for the Bible study, prayer group and upcoming coffee morning. * The new leadership to have discernment from God for all that lies ahead. * Forming new ways to get back into the community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Please pray for us as we seek God’s will for our future mission and ministry, and as we develop a planning application to improve our premises to meet our expanding requirements and numbers.</dc:title>
  <dc:creator>David Elcock</dc:creator>
  <cp:lastModifiedBy>Eleanor Kelsey</cp:lastModifiedBy>
  <cp:revision>265</cp:revision>
  <cp:lastPrinted>2017-08-23T11:19:32Z</cp:lastPrinted>
  <dcterms:created xsi:type="dcterms:W3CDTF">2017-09-11T20:05:50Z</dcterms:created>
  <dcterms:modified xsi:type="dcterms:W3CDTF">2025-12-27T13:34:37Z</dcterms:modified>
</cp:coreProperties>
</file>