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7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6" autoAdjust="0"/>
    <p:restoredTop sz="85832" autoAdjust="0"/>
  </p:normalViewPr>
  <p:slideViewPr>
    <p:cSldViewPr snapToGrid="0" showGuides="1">
      <p:cViewPr varScale="1">
        <p:scale>
          <a:sx n="144" d="100"/>
          <a:sy n="144" d="100"/>
        </p:scale>
        <p:origin x="816" y="-79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25/10/2025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25/10/2025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2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10/25/25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10/25/25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10/25/25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10/25/25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10/25/25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10/25/25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10/25/25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10/25/25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10/25/25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10/25/25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10/25/25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49" y="2445728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Safron Waldon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Safron Waldon Baptist Church is a friendly, welcoming and inclusive church which is part of their local community in this rural, historic market town. They are a gently growing congregation. You will find around 60 adults in their weekly services; however, regular parade services attract around 150 young people.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uniformed organisations and Messy Church, occur alongside other social outreach activities, including Foodshare, coffee and a chat. They also have good relationships with local retirement flats, and many attend their lunch club. Their church building is in constant use by many local groups, deepening community relations.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C43C3A-2BDB-22CA-F255-7648FAE35F3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15491"/>
          <a:stretch/>
        </p:blipFill>
        <p:spPr>
          <a:xfrm>
            <a:off x="402718" y="232747"/>
            <a:ext cx="4107736" cy="2129279"/>
          </a:xfrm>
        </p:spPr>
      </p:pic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793" y="1975566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Safron Waldon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93" y="2258176"/>
            <a:ext cx="8761588" cy="1335055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minister John, returns from Sabbatical, after walking for 150 miles, with a renewed passion. He is an advocate for celebrating diversity within the Baptist family. </a:t>
            </a: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Following their 250th anniversary last year, the church looks to the future. Please pray: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That they continue to be a faithful presence, bringing the love of Jesus.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For deepening relationships with building users, maintaining hospitality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For the Boys Brigade as they grow new leaders from their ranks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For those in the congregation with health issues, their friends and family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For the current and future deacons.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C27E22-916C-B7F6-773F-AE2A568A1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7" y="248045"/>
            <a:ext cx="2216195" cy="16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13</TotalTime>
  <Words>255</Words>
  <Application>Microsoft Macintosh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Times New Roman</vt:lpstr>
      <vt:lpstr>EBA Prayer Focus Slides Arial 16x9 Template</vt:lpstr>
      <vt:lpstr>Safron Waldon Baptist Church is a friendly, welcoming and inclusive church which is part of their local community in this rural, historic market town. They are a gently growing congregation. You will find around 60 adults in their weekly services; however, regular parade services attract around 150 young people. These uniformed organisations and Messy Church, occur alongside other social outreach activities, including Foodshare, coffee and a chat. They also have good relationships with local retirement flats, and many attend their lunch club. Their church building is in constant use by many local groups, deepening community relations.  </vt:lpstr>
      <vt:lpstr>Their minister John, returns from Sabbatical, after walking for 150 miles, with a renewed passion. He is an advocate for celebrating diversity within the Baptist family. Following their 250th anniversary last year, the church looks to the future. Please pray: • That they continue to be a faithful presence, bringing the love of Jesus. • For deepening relationships with building users, maintaining hospitality • For the Boys Brigade as they grow new leaders from their ranks • For those in the congregation with health issues, their friends and family • For the current and future deacons.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263</cp:revision>
  <cp:lastPrinted>2017-08-23T11:19:32Z</cp:lastPrinted>
  <dcterms:created xsi:type="dcterms:W3CDTF">2017-09-11T20:05:50Z</dcterms:created>
  <dcterms:modified xsi:type="dcterms:W3CDTF">2025-10-25T11:15:41Z</dcterms:modified>
</cp:coreProperties>
</file>