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488" r:id="rId2"/>
    <p:sldId id="487" r:id="rId3"/>
  </p:sldIdLst>
  <p:sldSz cx="9144000" cy="5143500" type="screen16x9"/>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0B87B4C6-21A3-41EC-A9E3-A296362F6D9B}">
          <p14:sldIdLst>
            <p14:sldId id="488"/>
            <p14:sldId id="487"/>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wade@blueyonder.co.uk" initials="a" lastIdx="2" clrIdx="0">
    <p:extLst>
      <p:ext uri="{19B8F6BF-5375-455C-9EA6-DF929625EA0E}">
        <p15:presenceInfo xmlns:p15="http://schemas.microsoft.com/office/powerpoint/2012/main" userId="c87f5fd422b648e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D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343FEF-EA7A-423D-A18F-E626320944B6}" v="2" dt="2024-08-07T11:17:45.6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02" autoAdjust="0"/>
    <p:restoredTop sz="85832" autoAdjust="0"/>
  </p:normalViewPr>
  <p:slideViewPr>
    <p:cSldViewPr snapToGrid="0" showGuides="1">
      <p:cViewPr varScale="1">
        <p:scale>
          <a:sx n="144" d="100"/>
          <a:sy n="144" d="100"/>
        </p:scale>
        <p:origin x="816" y="-792"/>
      </p:cViewPr>
      <p:guideLst>
        <p:guide orient="horz" pos="2160"/>
        <p:guide pos="2880"/>
        <p:guide orient="horz" pos="16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812"/>
    </p:cViewPr>
  </p:sorterViewPr>
  <p:notesViewPr>
    <p:cSldViewPr snapToGrid="0">
      <p:cViewPr varScale="1">
        <p:scale>
          <a:sx n="80" d="100"/>
          <a:sy n="80" d="100"/>
        </p:scale>
        <p:origin x="-3906" y="-8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Wade" userId="c87f5fd422b648eb" providerId="LiveId" clId="{AE343FEF-EA7A-423D-A18F-E626320944B6}"/>
    <pc:docChg chg="custSel addSld delSld modSld sldOrd modSection">
      <pc:chgData name="Andrew Wade" userId="c87f5fd422b648eb" providerId="LiveId" clId="{AE343FEF-EA7A-423D-A18F-E626320944B6}" dt="2024-08-07T11:20:33.828" v="69" actId="14100"/>
      <pc:docMkLst>
        <pc:docMk/>
      </pc:docMkLst>
      <pc:sldChg chg="del">
        <pc:chgData name="Andrew Wade" userId="c87f5fd422b648eb" providerId="LiveId" clId="{AE343FEF-EA7A-423D-A18F-E626320944B6}" dt="2024-08-07T11:17:14.991" v="46" actId="2696"/>
        <pc:sldMkLst>
          <pc:docMk/>
          <pc:sldMk cId="2443241055" sldId="486"/>
        </pc:sldMkLst>
      </pc:sldChg>
      <pc:sldChg chg="addSp delSp modSp mod ord">
        <pc:chgData name="Andrew Wade" userId="c87f5fd422b648eb" providerId="LiveId" clId="{AE343FEF-EA7A-423D-A18F-E626320944B6}" dt="2024-08-07T11:19:11.699" v="61" actId="207"/>
        <pc:sldMkLst>
          <pc:docMk/>
          <pc:sldMk cId="4115539210" sldId="487"/>
        </pc:sldMkLst>
        <pc:spChg chg="mod">
          <ac:chgData name="Andrew Wade" userId="c87f5fd422b648eb" providerId="LiveId" clId="{AE343FEF-EA7A-423D-A18F-E626320944B6}" dt="2024-08-07T11:16:35.374" v="39" actId="6549"/>
          <ac:spMkLst>
            <pc:docMk/>
            <pc:sldMk cId="4115539210" sldId="487"/>
            <ac:spMk id="3" creationId="{89F9725F-C97F-AD97-9D17-B3FD9CC8883B}"/>
          </ac:spMkLst>
        </pc:spChg>
        <pc:spChg chg="mod">
          <ac:chgData name="Andrew Wade" userId="c87f5fd422b648eb" providerId="LiveId" clId="{AE343FEF-EA7A-423D-A18F-E626320944B6}" dt="2024-08-07T11:19:11.699" v="61" actId="207"/>
          <ac:spMkLst>
            <pc:docMk/>
            <pc:sldMk cId="4115539210" sldId="487"/>
            <ac:spMk id="4" creationId="{7533F58F-0D73-0A89-5521-1C5B319C3AA8}"/>
          </ac:spMkLst>
        </pc:spChg>
        <pc:spChg chg="add del mod">
          <ac:chgData name="Andrew Wade" userId="c87f5fd422b648eb" providerId="LiveId" clId="{AE343FEF-EA7A-423D-A18F-E626320944B6}" dt="2024-08-07T11:17:45.607" v="53"/>
          <ac:spMkLst>
            <pc:docMk/>
            <pc:sldMk cId="4115539210" sldId="487"/>
            <ac:spMk id="5" creationId="{358A1694-DC11-9444-10FD-0BC6F41EDE10}"/>
          </ac:spMkLst>
        </pc:spChg>
        <pc:picChg chg="del">
          <ac:chgData name="Andrew Wade" userId="c87f5fd422b648eb" providerId="LiveId" clId="{AE343FEF-EA7A-423D-A18F-E626320944B6}" dt="2024-08-07T11:16:39.888" v="40" actId="21"/>
          <ac:picMkLst>
            <pc:docMk/>
            <pc:sldMk cId="4115539210" sldId="487"/>
            <ac:picMk id="6" creationId="{B16D7333-6371-DC98-1404-CA8A5FBFFCB8}"/>
          </ac:picMkLst>
        </pc:picChg>
        <pc:picChg chg="add mod">
          <ac:chgData name="Andrew Wade" userId="c87f5fd422b648eb" providerId="LiveId" clId="{AE343FEF-EA7A-423D-A18F-E626320944B6}" dt="2024-08-07T11:17:46.405" v="55" actId="962"/>
          <ac:picMkLst>
            <pc:docMk/>
            <pc:sldMk cId="4115539210" sldId="487"/>
            <ac:picMk id="18" creationId="{2111C317-703F-EFD0-BAC9-0D05A6CA0158}"/>
          </ac:picMkLst>
        </pc:picChg>
      </pc:sldChg>
      <pc:sldChg chg="addSp delSp modSp add mod">
        <pc:chgData name="Andrew Wade" userId="c87f5fd422b648eb" providerId="LiveId" clId="{AE343FEF-EA7A-423D-A18F-E626320944B6}" dt="2024-08-07T11:20:33.828" v="69" actId="14100"/>
        <pc:sldMkLst>
          <pc:docMk/>
          <pc:sldMk cId="3073443205" sldId="488"/>
        </pc:sldMkLst>
        <pc:spChg chg="mod">
          <ac:chgData name="Andrew Wade" userId="c87f5fd422b648eb" providerId="LiveId" clId="{AE343FEF-EA7A-423D-A18F-E626320944B6}" dt="2024-08-07T11:20:33.828" v="69" actId="14100"/>
          <ac:spMkLst>
            <pc:docMk/>
            <pc:sldMk cId="3073443205" sldId="488"/>
            <ac:spMk id="4" creationId="{7533F58F-0D73-0A89-5521-1C5B319C3AA8}"/>
          </ac:spMkLst>
        </pc:spChg>
        <pc:spChg chg="del">
          <ac:chgData name="Andrew Wade" userId="c87f5fd422b648eb" providerId="LiveId" clId="{AE343FEF-EA7A-423D-A18F-E626320944B6}" dt="2024-08-07T11:17:35.516" v="48"/>
          <ac:spMkLst>
            <pc:docMk/>
            <pc:sldMk cId="3073443205" sldId="488"/>
            <ac:spMk id="5" creationId="{358A1694-DC11-9444-10FD-0BC6F41EDE10}"/>
          </ac:spMkLst>
        </pc:spChg>
        <pc:picChg chg="add mod">
          <ac:chgData name="Andrew Wade" userId="c87f5fd422b648eb" providerId="LiveId" clId="{AE343FEF-EA7A-423D-A18F-E626320944B6}" dt="2024-08-07T11:17:37.531" v="50" actId="962"/>
          <ac:picMkLst>
            <pc:docMk/>
            <pc:sldMk cId="3073443205" sldId="488"/>
            <ac:picMk id="6" creationId="{64C43C3A-2BDB-22CA-F255-7648FAE35F3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0FAF11-B041-491D-84A9-C4F76C39686A}"/>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a:extLst>
              <a:ext uri="{FF2B5EF4-FFF2-40B4-BE49-F238E27FC236}">
                <a16:creationId xmlns:a16="http://schemas.microsoft.com/office/drawing/2014/main" id="{EB98E343-5F82-4641-9F1D-769DED5A5AA0}"/>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622355D3-2135-4A74-8075-BC6DF9B460BF}" type="datetimeFigureOut">
              <a:rPr lang="en-GB" smtClean="0"/>
              <a:t>16/11/2025</a:t>
            </a:fld>
            <a:endParaRPr lang="en-GB"/>
          </a:p>
        </p:txBody>
      </p:sp>
      <p:sp>
        <p:nvSpPr>
          <p:cNvPr id="4" name="Footer Placeholder 3">
            <a:extLst>
              <a:ext uri="{FF2B5EF4-FFF2-40B4-BE49-F238E27FC236}">
                <a16:creationId xmlns:a16="http://schemas.microsoft.com/office/drawing/2014/main" id="{8C415CB9-BE82-488B-A815-B01D14451DA8}"/>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86262CF3-5E8F-4357-8E25-FC1763BD30AD}"/>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50B93C27-3F91-4430-B94C-DDC1BAA03813}" type="slidenum">
              <a:rPr lang="en-GB" smtClean="0"/>
              <a:t>‹#›</a:t>
            </a:fld>
            <a:endParaRPr lang="en-GB"/>
          </a:p>
        </p:txBody>
      </p:sp>
    </p:spTree>
    <p:extLst>
      <p:ext uri="{BB962C8B-B14F-4D97-AF65-F5344CB8AC3E}">
        <p14:creationId xmlns:p14="http://schemas.microsoft.com/office/powerpoint/2010/main" val="3956149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22C5EC86-FAC9-410C-9BDE-956EA9C802BC}" type="datetimeFigureOut">
              <a:rPr lang="en-GB" smtClean="0"/>
              <a:t>16/11/2025</a:t>
            </a:fld>
            <a:endParaRPr lang="en-GB"/>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7247E48A-B93D-4429-9AAD-6D160EA7DBA7}" type="slidenum">
              <a:rPr lang="en-GB" smtClean="0"/>
              <a:t>‹#›</a:t>
            </a:fld>
            <a:endParaRPr lang="en-GB"/>
          </a:p>
        </p:txBody>
      </p:sp>
    </p:spTree>
    <p:extLst>
      <p:ext uri="{BB962C8B-B14F-4D97-AF65-F5344CB8AC3E}">
        <p14:creationId xmlns:p14="http://schemas.microsoft.com/office/powerpoint/2010/main" val="18113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0AB72-CFDA-4584-B5F6-E7C894424F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C83AF4-9F6E-9327-5BA2-896D3087C8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B09519-2995-0743-F7E4-E5D5D4038E2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13B496-6596-7BEC-0F1A-4D323FDD0B9C}"/>
              </a:ext>
            </a:extLst>
          </p:cNvPr>
          <p:cNvSpPr>
            <a:spLocks noGrp="1"/>
          </p:cNvSpPr>
          <p:nvPr>
            <p:ph type="sldNum" sz="quarter" idx="10"/>
          </p:nvPr>
        </p:nvSpPr>
        <p:spPr/>
        <p:txBody>
          <a:bodyPr/>
          <a:lstStyle/>
          <a:p>
            <a:fld id="{7247E48A-B93D-4429-9AAD-6D160EA7DBA7}" type="slidenum">
              <a:rPr lang="en-GB" smtClean="0"/>
              <a:t>1</a:t>
            </a:fld>
            <a:endParaRPr lang="en-GB"/>
          </a:p>
        </p:txBody>
      </p:sp>
    </p:spTree>
    <p:extLst>
      <p:ext uri="{BB962C8B-B14F-4D97-AF65-F5344CB8AC3E}">
        <p14:creationId xmlns:p14="http://schemas.microsoft.com/office/powerpoint/2010/main" val="1578285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0AB72-CFDA-4584-B5F6-E7C894424F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C83AF4-9F6E-9327-5BA2-896D3087C8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B09519-2995-0743-F7E4-E5D5D4038E2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13B496-6596-7BEC-0F1A-4D323FDD0B9C}"/>
              </a:ext>
            </a:extLst>
          </p:cNvPr>
          <p:cNvSpPr>
            <a:spLocks noGrp="1"/>
          </p:cNvSpPr>
          <p:nvPr>
            <p:ph type="sldNum" sz="quarter" idx="10"/>
          </p:nvPr>
        </p:nvSpPr>
        <p:spPr/>
        <p:txBody>
          <a:bodyPr/>
          <a:lstStyle/>
          <a:p>
            <a:fld id="{7247E48A-B93D-4429-9AAD-6D160EA7DBA7}" type="slidenum">
              <a:rPr lang="en-GB" smtClean="0"/>
              <a:t>2</a:t>
            </a:fld>
            <a:endParaRPr lang="en-GB"/>
          </a:p>
        </p:txBody>
      </p:sp>
    </p:spTree>
    <p:extLst>
      <p:ext uri="{BB962C8B-B14F-4D97-AF65-F5344CB8AC3E}">
        <p14:creationId xmlns:p14="http://schemas.microsoft.com/office/powerpoint/2010/main" val="2837623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688" y="3348021"/>
            <a:ext cx="8348869" cy="895988"/>
          </a:xfrm>
        </p:spPr>
        <p:txBody>
          <a:bodyPr wrap="none" anchor="t">
            <a:normAutofit/>
          </a:bodyPr>
          <a:lstStyle>
            <a:lvl1pPr algn="l" defTabSz="685800" rtl="0" eaLnBrk="1" latinLnBrk="0" hangingPunct="1">
              <a:lnSpc>
                <a:spcPct val="90000"/>
              </a:lnSpc>
              <a:spcBef>
                <a:spcPct val="0"/>
              </a:spcBef>
              <a:buNone/>
              <a:defRPr lang="en-US" sz="4400" b="0" kern="1200" dirty="0">
                <a:solidFill>
                  <a:srgbClr val="3D3D3C"/>
                </a:solidFill>
                <a:latin typeface="Arial" panose="020B0604020202020204" pitchFamily="34" charset="0"/>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377686" y="2872409"/>
            <a:ext cx="8348869" cy="463892"/>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fld id="{111664F0-4563-4CBA-A6FA-DD2AEB7A5845}" type="datetime1">
              <a:rPr lang="en-US" smtClean="0"/>
              <a:t>11/16/25</a:t>
            </a:fld>
            <a:endParaRPr lang="en-GB"/>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09588704"/>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6516217" y="4029912"/>
            <a:ext cx="2399435" cy="274344"/>
          </a:xfrm>
          <a:prstGeom prst="rect">
            <a:avLst/>
          </a:prstGeom>
        </p:spPr>
      </p:pic>
    </p:spTree>
    <p:extLst>
      <p:ext uri="{BB962C8B-B14F-4D97-AF65-F5344CB8AC3E}">
        <p14:creationId xmlns:p14="http://schemas.microsoft.com/office/powerpoint/2010/main" val="424196240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7870" y="205979"/>
            <a:ext cx="8418443" cy="4363640"/>
          </a:xfrm>
        </p:spPr>
        <p:txBody>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11/16/25</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233295219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Just body text">
    <p:spTree>
      <p:nvGrpSpPr>
        <p:cNvPr id="1" name=""/>
        <p:cNvGrpSpPr/>
        <p:nvPr/>
      </p:nvGrpSpPr>
      <p:grpSpPr>
        <a:xfrm>
          <a:off x="0" y="0"/>
          <a:ext cx="0" cy="0"/>
          <a:chOff x="0" y="0"/>
          <a:chExt cx="0" cy="0"/>
        </a:xfrm>
      </p:grpSpPr>
      <p:sp>
        <p:nvSpPr>
          <p:cNvPr id="2" name="Title 1"/>
          <p:cNvSpPr>
            <a:spLocks noGrp="1"/>
          </p:cNvSpPr>
          <p:nvPr>
            <p:ph type="title"/>
          </p:nvPr>
        </p:nvSpPr>
        <p:spPr>
          <a:xfrm>
            <a:off x="347870" y="1091443"/>
            <a:ext cx="8418443" cy="674031"/>
          </a:xfrm>
        </p:spPr>
        <p:txBody>
          <a:bodyPr anchor="t" anchorCtr="0">
            <a:spAutoFit/>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11/16/25</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a:xfrm>
            <a:off x="6738730" y="4767264"/>
            <a:ext cx="2057400" cy="273844"/>
          </a:xfrm>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57211808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ongs Centred">
    <p:spTree>
      <p:nvGrpSpPr>
        <p:cNvPr id="1" name=""/>
        <p:cNvGrpSpPr/>
        <p:nvPr/>
      </p:nvGrpSpPr>
      <p:grpSpPr>
        <a:xfrm>
          <a:off x="0" y="0"/>
          <a:ext cx="0" cy="0"/>
          <a:chOff x="0" y="0"/>
          <a:chExt cx="0" cy="0"/>
        </a:xfrm>
      </p:grpSpPr>
      <p:sp>
        <p:nvSpPr>
          <p:cNvPr id="6" name="Rectangle 5"/>
          <p:cNvSpPr/>
          <p:nvPr userDrawn="1"/>
        </p:nvSpPr>
        <p:spPr>
          <a:xfrm>
            <a:off x="0" y="4725786"/>
            <a:ext cx="9144000" cy="417714"/>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title"/>
          </p:nvPr>
        </p:nvSpPr>
        <p:spPr>
          <a:xfrm>
            <a:off x="397567" y="387624"/>
            <a:ext cx="8348869" cy="674031"/>
          </a:xfrm>
        </p:spPr>
        <p:txBody>
          <a:bodyPr anchor="t" anchorCtr="0">
            <a:spAutoFit/>
          </a:bodyPr>
          <a:lstStyle>
            <a:lvl1pPr algn="ctr">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53463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No Base Bar">
    <p:spTree>
      <p:nvGrpSpPr>
        <p:cNvPr id="1" name=""/>
        <p:cNvGrpSpPr/>
        <p:nvPr/>
      </p:nvGrpSpPr>
      <p:grpSpPr>
        <a:xfrm>
          <a:off x="0" y="0"/>
          <a:ext cx="0" cy="0"/>
          <a:chOff x="0" y="0"/>
          <a:chExt cx="0" cy="0"/>
        </a:xfrm>
      </p:grpSpPr>
      <p:sp>
        <p:nvSpPr>
          <p:cNvPr id="11" name="TextBox 10"/>
          <p:cNvSpPr txBox="1"/>
          <p:nvPr userDrawn="1"/>
        </p:nvSpPr>
        <p:spPr>
          <a:xfrm>
            <a:off x="934280" y="327987"/>
            <a:ext cx="7275443" cy="4293709"/>
          </a:xfrm>
          <a:prstGeom prst="rect">
            <a:avLst/>
          </a:prstGeom>
          <a:noFill/>
        </p:spPr>
        <p:txBody>
          <a:bodyPr wrap="square" rtlCol="0">
            <a:noAutofit/>
          </a:bodyPr>
          <a:lstStyle/>
          <a:p>
            <a:pPr algn="ctr"/>
            <a:endParaRPr lang="en-GB" sz="4200" dirty="0">
              <a:solidFill>
                <a:srgbClr val="3D3D3C"/>
              </a:solidFill>
              <a:latin typeface="Arial" panose="020B0604020202020204" pitchFamily="34" charset="0"/>
            </a:endParaRPr>
          </a:p>
        </p:txBody>
      </p:sp>
    </p:spTree>
    <p:extLst>
      <p:ext uri="{BB962C8B-B14F-4D97-AF65-F5344CB8AC3E}">
        <p14:creationId xmlns:p14="http://schemas.microsoft.com/office/powerpoint/2010/main" val="420261769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9672" y="1264756"/>
            <a:ext cx="5544656" cy="2454964"/>
          </a:xfrm>
          <a:prstGeom prst="rect">
            <a:avLst/>
          </a:prstGeom>
        </p:spPr>
      </p:pic>
    </p:spTree>
    <p:extLst>
      <p:ext uri="{BB962C8B-B14F-4D97-AF65-F5344CB8AC3E}">
        <p14:creationId xmlns:p14="http://schemas.microsoft.com/office/powerpoint/2010/main" val="432223074"/>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4584424"/>
            <a:ext cx="9144000" cy="559076"/>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78708"/>
            <a:ext cx="9144000" cy="57796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9672" y="906952"/>
            <a:ext cx="5544656" cy="2454964"/>
          </a:xfrm>
          <a:prstGeom prst="rect">
            <a:avLst/>
          </a:prstGeom>
        </p:spPr>
      </p:pic>
    </p:spTree>
    <p:extLst>
      <p:ext uri="{BB962C8B-B14F-4D97-AF65-F5344CB8AC3E}">
        <p14:creationId xmlns:p14="http://schemas.microsoft.com/office/powerpoint/2010/main" val="1595542712"/>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380176" y="162031"/>
            <a:ext cx="6219408" cy="994172"/>
          </a:xfrm>
        </p:spPr>
        <p:txBody>
          <a:bodyPr>
            <a:normAutofit/>
          </a:bodyPr>
          <a:lstStyle>
            <a:lvl1pPr>
              <a:defRPr sz="4200"/>
            </a:lvl1pPr>
          </a:lstStyle>
          <a:p>
            <a:r>
              <a:rPr lang="en-US"/>
              <a:t>Click to edit Master title style</a:t>
            </a:r>
            <a:endParaRPr lang="en-US" dirty="0"/>
          </a:p>
        </p:txBody>
      </p:sp>
      <p:sp>
        <p:nvSpPr>
          <p:cNvPr id="3" name="Content Placeholder 2"/>
          <p:cNvSpPr>
            <a:spLocks noGrp="1"/>
          </p:cNvSpPr>
          <p:nvPr>
            <p:ph idx="1"/>
          </p:nvPr>
        </p:nvSpPr>
        <p:spPr>
          <a:xfrm>
            <a:off x="392745" y="1235042"/>
            <a:ext cx="835369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E337A1B-CBE0-46EA-A71E-8E715F7007B1}" type="datetime1">
              <a:rPr lang="en-US" smtClean="0"/>
              <a:t>11/16/25</a:t>
            </a:fld>
            <a:endParaRPr lang="en-GB"/>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7D194DFD-B235-4DCD-A12E-3D2FCC86B21A}" type="slidenum">
              <a:rPr lang="en-GB" altLang="en-US" smtClean="0"/>
              <a:pPr/>
              <a:t>‹#›</a:t>
            </a:fld>
            <a:endParaRPr lang="en-GB" altLang="en-US" dirty="0"/>
          </a:p>
        </p:txBody>
      </p:sp>
    </p:spTree>
    <p:extLst>
      <p:ext uri="{BB962C8B-B14F-4D97-AF65-F5344CB8AC3E}">
        <p14:creationId xmlns:p14="http://schemas.microsoft.com/office/powerpoint/2010/main" val="327074822"/>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377687" y="3348021"/>
            <a:ext cx="8348870" cy="917698"/>
          </a:xfrm>
        </p:spPr>
        <p:txBody>
          <a:bodyPr wrap="none" anchor="t">
            <a:normAutofit/>
          </a:bodyPr>
          <a:lstStyle>
            <a:lvl1pPr algn="l">
              <a:defRPr sz="4200" b="0" spc="-225">
                <a:solidFill>
                  <a:srgbClr val="3D3D3C"/>
                </a:solidFill>
                <a:effectLst/>
                <a:latin typeface="Arial" panose="020B0604020202020204"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377687" y="2872409"/>
            <a:ext cx="8348870" cy="474594"/>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162092E-3F2F-44A3-A6A9-A1C0D15FA81F}" type="datetime1">
              <a:rPr lang="en-US" smtClean="0"/>
              <a:t>11/16/25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248538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0115" y="184394"/>
            <a:ext cx="6219408" cy="9941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92745" y="1369218"/>
            <a:ext cx="4128578"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0795" y="1369218"/>
            <a:ext cx="4135762"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DB5D60A-0BB5-41B8-9502-D2606D9A91BE}" type="datetime1">
              <a:rPr lang="en-US" smtClean="0"/>
              <a:t>11/16/25</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9511496"/>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565" y="184394"/>
            <a:ext cx="6261652"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02683" y="1171421"/>
            <a:ext cx="4047927" cy="617934"/>
          </a:xfrm>
        </p:spPr>
        <p:txBody>
          <a:bodyPr anchor="b">
            <a:normAutofit/>
          </a:bodyPr>
          <a:lstStyle>
            <a:lvl1pPr marL="0" indent="0">
              <a:buNone/>
              <a:defRPr sz="2400" b="1">
                <a:solidFill>
                  <a:srgbClr val="3D3D3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2683" y="1789355"/>
            <a:ext cx="404792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0185" y="1171421"/>
            <a:ext cx="4056250" cy="617934"/>
          </a:xfrm>
        </p:spPr>
        <p:txBody>
          <a:bodyPr vert="horz" lIns="91440" tIns="45720" rIns="91440" bIns="45720" rtlCol="0" anchor="b">
            <a:normAutofit/>
          </a:bodyPr>
          <a:lstStyle>
            <a:lvl1pPr>
              <a:buNone/>
              <a:defRPr lang="en-US" sz="2400" b="1">
                <a:solidFill>
                  <a:srgbClr val="3D3D3C"/>
                </a:soli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690185" y="1789355"/>
            <a:ext cx="405625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89402332-ED9C-4E44-8BDC-FDC2196864A7}" type="datetime1">
              <a:rPr lang="en-US" smtClean="0"/>
              <a:t>11/16/25</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197609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7749" y="387624"/>
            <a:ext cx="6221895" cy="588896"/>
          </a:xfrm>
        </p:spPr>
        <p:txBody>
          <a:bodyPr anchor="t" anchorCtr="0">
            <a:normAutofit/>
          </a:bodyPr>
          <a:lstStyle>
            <a:lvl1pPr algn="l">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FA1EC06F-19BF-4C31-8E25-977409355A5E}" type="datetime1">
              <a:rPr lang="en-US" smtClean="0"/>
              <a:t>11/16/25</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4686179"/>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A9AD27F-BFEF-4636-92C8-76AE31339A19}" type="datetime1">
              <a:rPr lang="en-US" smtClean="0"/>
              <a:t>11/16/25</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lvl1pPr>
              <a:defRPr>
                <a:solidFill>
                  <a:schemeClr val="tx1">
                    <a:lumMod val="65000"/>
                  </a:schemeClr>
                </a:solidFill>
              </a:defRPr>
            </a:lvl1pPr>
          </a:lstStyle>
          <a:p>
            <a:fld id="{9BC2D040-2D5F-40EB-B6C8-5D6F836E7514}" type="slidenum">
              <a:rPr lang="en-GB" altLang="en-US" smtClean="0"/>
              <a:pPr/>
              <a:t>‹#›</a:t>
            </a:fld>
            <a:endParaRPr lang="en-GB" altLang="en-US" dirty="0"/>
          </a:p>
        </p:txBody>
      </p:sp>
    </p:spTree>
    <p:extLst>
      <p:ext uri="{BB962C8B-B14F-4D97-AF65-F5344CB8AC3E}">
        <p14:creationId xmlns:p14="http://schemas.microsoft.com/office/powerpoint/2010/main" val="392737828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Picture Placeholder 2"/>
          <p:cNvSpPr>
            <a:spLocks noGrp="1" noChangeAspect="1"/>
          </p:cNvSpPr>
          <p:nvPr>
            <p:ph type="pic" idx="15" hasCustomPrompt="1"/>
          </p:nvPr>
        </p:nvSpPr>
        <p:spPr>
          <a:xfrm>
            <a:off x="402718" y="232747"/>
            <a:ext cx="5352040" cy="2774275"/>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 from Prayer Focus church</a:t>
            </a:r>
          </a:p>
        </p:txBody>
      </p:sp>
      <p:sp>
        <p:nvSpPr>
          <p:cNvPr id="8" name="Subtitle 2"/>
          <p:cNvSpPr>
            <a:spLocks noGrp="1"/>
          </p:cNvSpPr>
          <p:nvPr>
            <p:ph type="subTitle" idx="1" hasCustomPrompt="1"/>
          </p:nvPr>
        </p:nvSpPr>
        <p:spPr>
          <a:xfrm>
            <a:off x="417443" y="2842591"/>
            <a:ext cx="8348870" cy="474594"/>
          </a:xfrm>
        </p:spPr>
        <p:txBody>
          <a:bodyPr anchor="b">
            <a:normAutofit/>
          </a:bodyPr>
          <a:lstStyle>
            <a:lvl1pPr marL="0" indent="0" algn="l">
              <a:buNone/>
              <a:defRPr sz="2400" b="1">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Prayer Focus: Click to edit name of church</a:t>
            </a:r>
          </a:p>
        </p:txBody>
      </p:sp>
      <p:sp>
        <p:nvSpPr>
          <p:cNvPr id="12" name="Title 1"/>
          <p:cNvSpPr>
            <a:spLocks noGrp="1"/>
          </p:cNvSpPr>
          <p:nvPr>
            <p:ph type="title" hasCustomPrompt="1"/>
          </p:nvPr>
        </p:nvSpPr>
        <p:spPr>
          <a:xfrm>
            <a:off x="556591" y="3324641"/>
            <a:ext cx="8219661" cy="1326872"/>
          </a:xfrm>
        </p:spPr>
        <p:txBody>
          <a:bodyPr anchor="t" anchorCtr="0">
            <a:noAutofit/>
          </a:bodyPr>
          <a:lstStyle>
            <a:lvl1pPr algn="l">
              <a:defRPr lang="en-US" sz="3200" b="0" kern="1200" dirty="0">
                <a:solidFill>
                  <a:srgbClr val="3D3D3C"/>
                </a:solidFill>
                <a:latin typeface="Arial" panose="020B0604020202020204" pitchFamily="34" charset="0"/>
                <a:ea typeface="+mn-ea"/>
                <a:cs typeface="+mn-cs"/>
              </a:defRPr>
            </a:lvl1pPr>
          </a:lstStyle>
          <a:p>
            <a:r>
              <a:rPr lang="en-US" dirty="0"/>
              <a:t>Click to edit prayer point(s)</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48281"/>
            <a:ext cx="9144000" cy="577964"/>
          </a:xfrm>
          <a:prstGeom prst="rect">
            <a:avLst/>
          </a:prstGeom>
        </p:spPr>
      </p:pic>
    </p:spTree>
    <p:extLst>
      <p:ext uri="{BB962C8B-B14F-4D97-AF65-F5344CB8AC3E}">
        <p14:creationId xmlns:p14="http://schemas.microsoft.com/office/powerpoint/2010/main" val="3849640511"/>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357810" y="162031"/>
            <a:ext cx="6301408" cy="99417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3223127"/>
            <a:ext cx="2205038" cy="432197"/>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1692265"/>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3655325"/>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3223127"/>
            <a:ext cx="2197894" cy="432197"/>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1692265"/>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4" y="3655324"/>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3" y="3223127"/>
            <a:ext cx="2199085" cy="432197"/>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2" y="1692265"/>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3655322"/>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A4ED95A0-587E-44C4-8551-E475C85EC0D1}" type="datetime1">
              <a:rPr lang="en-US" smtClean="0"/>
              <a:t>11/16/25</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371592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4725786"/>
            <a:ext cx="9144000" cy="417714"/>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Placeholder 1"/>
          <p:cNvSpPr>
            <a:spLocks noGrp="1"/>
          </p:cNvSpPr>
          <p:nvPr>
            <p:ph type="title"/>
          </p:nvPr>
        </p:nvSpPr>
        <p:spPr>
          <a:xfrm>
            <a:off x="390115" y="184394"/>
            <a:ext cx="6219408"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2684" y="1235042"/>
            <a:ext cx="835369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90114" y="4767264"/>
            <a:ext cx="2057400" cy="273844"/>
          </a:xfrm>
          <a:prstGeom prst="rect">
            <a:avLst/>
          </a:prstGeom>
        </p:spPr>
        <p:txBody>
          <a:bodyPr vert="horz" lIns="91440" tIns="45720" rIns="91440" bIns="45720" rtlCol="0" anchor="ctr"/>
          <a:lstStyle>
            <a:lvl1pPr algn="l">
              <a:defRPr sz="900">
                <a:solidFill>
                  <a:schemeClr val="tx1">
                    <a:lumMod val="65000"/>
                  </a:schemeClr>
                </a:solidFill>
                <a:latin typeface="Arial" panose="020B0604020202020204" pitchFamily="34" charset="0"/>
              </a:defRPr>
            </a:lvl1pPr>
          </a:lstStyle>
          <a:p>
            <a:fld id="{3DD79EEF-EDA5-4B0F-95F6-036D878614DA}" type="datetime1">
              <a:rPr lang="en-US" smtClean="0"/>
              <a:pPr/>
              <a:t>11/16/25</a:t>
            </a:fld>
            <a:endParaRPr lang="en-GB" dirty="0"/>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lumMod val="6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698974" y="4767264"/>
            <a:ext cx="2057400" cy="273844"/>
          </a:xfrm>
          <a:prstGeom prst="rect">
            <a:avLst/>
          </a:prstGeom>
        </p:spPr>
        <p:txBody>
          <a:bodyPr vert="horz" lIns="91440" tIns="45720" rIns="91440" bIns="45720" rtlCol="0" anchor="ctr"/>
          <a:lstStyle>
            <a:lvl1pPr algn="r">
              <a:defRPr sz="900">
                <a:solidFill>
                  <a:schemeClr val="tx1">
                    <a:lumMod val="65000"/>
                  </a:schemeClr>
                </a:solidFill>
                <a:latin typeface="Arial" panose="020B0604020202020204" pitchFamily="34" charset="0"/>
              </a:defRPr>
            </a:lvl1pPr>
          </a:lstStyle>
          <a:p>
            <a:fld id="{8469DAC7-2BB9-4049-AE2F-D750F07B8F8C}" type="slidenum">
              <a:rPr lang="en-GB" smtClean="0"/>
              <a:pPr/>
              <a:t>‹#›</a:t>
            </a:fld>
            <a:endParaRPr lang="en-GB" dirty="0"/>
          </a:p>
        </p:txBody>
      </p:sp>
      <p:pic>
        <p:nvPicPr>
          <p:cNvPr id="9" name="Pictur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732877" y="197376"/>
            <a:ext cx="2023497" cy="895928"/>
          </a:xfrm>
          <a:prstGeom prst="rect">
            <a:avLst/>
          </a:prstGeom>
        </p:spPr>
      </p:pic>
    </p:spTree>
    <p:extLst>
      <p:ext uri="{BB962C8B-B14F-4D97-AF65-F5344CB8AC3E}">
        <p14:creationId xmlns:p14="http://schemas.microsoft.com/office/powerpoint/2010/main" val="311829086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709" r:id="rId8"/>
    <p:sldLayoutId id="2147483699" r:id="rId9"/>
    <p:sldLayoutId id="2147483702" r:id="rId10"/>
    <p:sldLayoutId id="2147483703" r:id="rId11"/>
    <p:sldLayoutId id="2147483708" r:id="rId12"/>
    <p:sldLayoutId id="2147483707" r:id="rId13"/>
    <p:sldLayoutId id="2147483706" r:id="rId14"/>
    <p:sldLayoutId id="2147483704" r:id="rId15"/>
    <p:sldLayoutId id="2147483705" r:id="rId16"/>
  </p:sldLayoutIdLst>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hf hdr="0" ftr="0" dt="0"/>
  <p:txStyles>
    <p:titleStyle>
      <a:lvl1pPr algn="l" defTabSz="685800" rtl="0" eaLnBrk="1" latinLnBrk="0" hangingPunct="1">
        <a:lnSpc>
          <a:spcPct val="90000"/>
        </a:lnSpc>
        <a:spcBef>
          <a:spcPct val="0"/>
        </a:spcBef>
        <a:buNone/>
        <a:defRPr sz="4200" b="0" kern="1200">
          <a:solidFill>
            <a:srgbClr val="3D3D3C"/>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rgbClr val="3D3D3C"/>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rgbClr val="3D3D3C"/>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rgbClr val="3D3D3C"/>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6E828-A540-7537-D3A8-EA6BCBB7144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9F9725F-C97F-AD97-9D17-B3FD9CC8883B}"/>
              </a:ext>
            </a:extLst>
          </p:cNvPr>
          <p:cNvSpPr>
            <a:spLocks noGrp="1"/>
          </p:cNvSpPr>
          <p:nvPr>
            <p:ph type="subTitle" idx="1"/>
          </p:nvPr>
        </p:nvSpPr>
        <p:spPr>
          <a:xfrm>
            <a:off x="225649" y="2445728"/>
            <a:ext cx="8918351" cy="348536"/>
          </a:xfrm>
        </p:spPr>
        <p:txBody>
          <a:bodyPr>
            <a:normAutofit fontScale="25000" lnSpcReduction="20000"/>
          </a:bodyPr>
          <a:lstStyle/>
          <a:p>
            <a:r>
              <a:rPr lang="en-GB" sz="8800" dirty="0">
                <a:solidFill>
                  <a:schemeClr val="bg1"/>
                </a:solidFill>
              </a:rPr>
              <a:t> Prayer Focus: Melbourn Baptist Church, Nr Cambridge</a:t>
            </a:r>
          </a:p>
        </p:txBody>
      </p:sp>
      <p:sp>
        <p:nvSpPr>
          <p:cNvPr id="4" name="Title 3">
            <a:extLst>
              <a:ext uri="{FF2B5EF4-FFF2-40B4-BE49-F238E27FC236}">
                <a16:creationId xmlns:a16="http://schemas.microsoft.com/office/drawing/2014/main" id="{7533F58F-0D73-0A89-5521-1C5B319C3AA8}"/>
              </a:ext>
            </a:extLst>
          </p:cNvPr>
          <p:cNvSpPr>
            <a:spLocks noGrp="1"/>
          </p:cNvSpPr>
          <p:nvPr>
            <p:ph type="title"/>
          </p:nvPr>
        </p:nvSpPr>
        <p:spPr>
          <a:xfrm>
            <a:off x="314319" y="2693320"/>
            <a:ext cx="8761588" cy="1335055"/>
          </a:xfrm>
        </p:spPr>
        <p:txBody>
          <a:bodyPr/>
          <a:lstStyle/>
          <a:p>
            <a:pPr>
              <a:spcAft>
                <a:spcPts val="400"/>
              </a:spcAft>
            </a:pPr>
            <a:br>
              <a:rPr lang="en-GB" sz="18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br>
            <a:endParaRPr lang="en-GB" sz="18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endParaRPr>
          </a:p>
        </p:txBody>
      </p:sp>
      <p:sp>
        <p:nvSpPr>
          <p:cNvPr id="7" name="Picture Placeholder 1">
            <a:extLst>
              <a:ext uri="{FF2B5EF4-FFF2-40B4-BE49-F238E27FC236}">
                <a16:creationId xmlns:a16="http://schemas.microsoft.com/office/drawing/2014/main" id="{66E86D58-9EB0-A6F7-7B54-C863724E7F0D}"/>
              </a:ext>
            </a:extLst>
          </p:cNvPr>
          <p:cNvSpPr txBox="1">
            <a:spLocks/>
          </p:cNvSpPr>
          <p:nvPr/>
        </p:nvSpPr>
        <p:spPr>
          <a:xfrm>
            <a:off x="175290" y="-481219"/>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dirty="0"/>
          </a:p>
        </p:txBody>
      </p:sp>
      <p:sp>
        <p:nvSpPr>
          <p:cNvPr id="8" name="Picture Placeholder 1">
            <a:extLst>
              <a:ext uri="{FF2B5EF4-FFF2-40B4-BE49-F238E27FC236}">
                <a16:creationId xmlns:a16="http://schemas.microsoft.com/office/drawing/2014/main" id="{565598FC-D050-2109-F080-F838BC379874}"/>
              </a:ext>
            </a:extLst>
          </p:cNvPr>
          <p:cNvSpPr txBox="1">
            <a:spLocks/>
          </p:cNvSpPr>
          <p:nvPr/>
        </p:nvSpPr>
        <p:spPr>
          <a:xfrm>
            <a:off x="555118" y="258418"/>
            <a:ext cx="5352040" cy="1938130"/>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9" name="Picture Placeholder 1">
            <a:extLst>
              <a:ext uri="{FF2B5EF4-FFF2-40B4-BE49-F238E27FC236}">
                <a16:creationId xmlns:a16="http://schemas.microsoft.com/office/drawing/2014/main" id="{A3D7A544-FEF6-9A0C-5300-EB837C73EC63}"/>
              </a:ext>
            </a:extLst>
          </p:cNvPr>
          <p:cNvSpPr txBox="1">
            <a:spLocks/>
          </p:cNvSpPr>
          <p:nvPr/>
        </p:nvSpPr>
        <p:spPr>
          <a:xfrm>
            <a:off x="402718" y="258418"/>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1">
            <a:extLst>
              <a:ext uri="{FF2B5EF4-FFF2-40B4-BE49-F238E27FC236}">
                <a16:creationId xmlns:a16="http://schemas.microsoft.com/office/drawing/2014/main" id="{8E584855-88A8-94E2-2B49-BD4EC17F6AE0}"/>
              </a:ext>
            </a:extLst>
          </p:cNvPr>
          <p:cNvSpPr txBox="1">
            <a:spLocks/>
          </p:cNvSpPr>
          <p:nvPr/>
        </p:nvSpPr>
        <p:spPr>
          <a:xfrm>
            <a:off x="402718" y="238126"/>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1" name="Picture Placeholder 1">
            <a:extLst>
              <a:ext uri="{FF2B5EF4-FFF2-40B4-BE49-F238E27FC236}">
                <a16:creationId xmlns:a16="http://schemas.microsoft.com/office/drawing/2014/main" id="{941F71CB-CDEA-A8B9-DE59-30C507385A95}"/>
              </a:ext>
            </a:extLst>
          </p:cNvPr>
          <p:cNvSpPr txBox="1">
            <a:spLocks/>
          </p:cNvSpPr>
          <p:nvPr/>
        </p:nvSpPr>
        <p:spPr>
          <a:xfrm>
            <a:off x="402718" y="238125"/>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3" name="Picture Placeholder 1">
            <a:extLst>
              <a:ext uri="{FF2B5EF4-FFF2-40B4-BE49-F238E27FC236}">
                <a16:creationId xmlns:a16="http://schemas.microsoft.com/office/drawing/2014/main" id="{BE87C959-5452-1629-C0BB-54E2584973E1}"/>
              </a:ext>
            </a:extLst>
          </p:cNvPr>
          <p:cNvSpPr txBox="1">
            <a:spLocks/>
          </p:cNvSpPr>
          <p:nvPr/>
        </p:nvSpPr>
        <p:spPr>
          <a:xfrm>
            <a:off x="402718" y="238124"/>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2" name="Picture Placeholder 1">
            <a:extLst>
              <a:ext uri="{FF2B5EF4-FFF2-40B4-BE49-F238E27FC236}">
                <a16:creationId xmlns:a16="http://schemas.microsoft.com/office/drawing/2014/main" id="{4F9FB427-674E-F525-7589-4DD2C1688463}"/>
              </a:ext>
            </a:extLst>
          </p:cNvPr>
          <p:cNvSpPr txBox="1">
            <a:spLocks/>
          </p:cNvSpPr>
          <p:nvPr/>
        </p:nvSpPr>
        <p:spPr>
          <a:xfrm>
            <a:off x="402718" y="216804"/>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6" name="Title 3">
            <a:extLst>
              <a:ext uri="{FF2B5EF4-FFF2-40B4-BE49-F238E27FC236}">
                <a16:creationId xmlns:a16="http://schemas.microsoft.com/office/drawing/2014/main" id="{ED53963D-A492-BE5E-CE47-D58B598648A8}"/>
              </a:ext>
            </a:extLst>
          </p:cNvPr>
          <p:cNvSpPr txBox="1">
            <a:spLocks/>
          </p:cNvSpPr>
          <p:nvPr/>
        </p:nvSpPr>
        <p:spPr>
          <a:xfrm>
            <a:off x="175290" y="3295473"/>
            <a:ext cx="8998854" cy="1424808"/>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pPr>
              <a:lnSpc>
                <a:spcPct val="100000"/>
              </a:lnSpc>
            </a:pPr>
            <a:endParaRPr lang="en-GB" sz="18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3E62A1B6-A5D9-C365-893A-FA0DB1723D24}"/>
              </a:ext>
            </a:extLst>
          </p:cNvPr>
          <p:cNvSpPr txBox="1"/>
          <p:nvPr/>
        </p:nvSpPr>
        <p:spPr>
          <a:xfrm rot="10800000" flipV="1">
            <a:off x="555118" y="5558152"/>
            <a:ext cx="8918346" cy="697627"/>
          </a:xfrm>
          <a:prstGeom prst="rect">
            <a:avLst/>
          </a:prstGeom>
          <a:noFill/>
        </p:spPr>
        <p:txBody>
          <a:bodyPr wrap="square">
            <a:spAutoFit/>
          </a:bodyPr>
          <a:lstStyle/>
          <a:p>
            <a:pPr>
              <a:spcAft>
                <a:spcPts val="400"/>
              </a:spcAft>
            </a:pPr>
            <a:endParaRPr lang="en-GB" sz="1800" dirty="0">
              <a:solidFill>
                <a:srgbClr val="111111"/>
              </a:solidFill>
              <a:effectLst/>
              <a:latin typeface="Calibri" panose="020F0502020204030204" pitchFamily="34" charset="0"/>
              <a:ea typeface="Arial Unicode MS"/>
            </a:endParaRPr>
          </a:p>
          <a:p>
            <a:pPr>
              <a:spcAft>
                <a:spcPts val="400"/>
              </a:spcAft>
            </a:pPr>
            <a:endParaRPr lang="en-GB" sz="1800" dirty="0">
              <a:effectLst/>
              <a:latin typeface="Arial" panose="020B0604020202020204" pitchFamily="34" charset="0"/>
              <a:ea typeface="Arial Unicode MS"/>
            </a:endParaRPr>
          </a:p>
        </p:txBody>
      </p:sp>
      <p:sp>
        <p:nvSpPr>
          <p:cNvPr id="2" name="Title 3">
            <a:extLst>
              <a:ext uri="{FF2B5EF4-FFF2-40B4-BE49-F238E27FC236}">
                <a16:creationId xmlns:a16="http://schemas.microsoft.com/office/drawing/2014/main" id="{C13DCFC1-ECA5-6B95-46FC-8A9E0CE2985A}"/>
              </a:ext>
            </a:extLst>
          </p:cNvPr>
          <p:cNvSpPr txBox="1">
            <a:spLocks/>
          </p:cNvSpPr>
          <p:nvPr/>
        </p:nvSpPr>
        <p:spPr>
          <a:xfrm>
            <a:off x="314319" y="2640697"/>
            <a:ext cx="8536906" cy="1335055"/>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pPr>
              <a:lnSpc>
                <a:spcPct val="107000"/>
              </a:lnSpc>
            </a:pP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MBC has a diverse community drawn from people in the village and the wider area. They have seen growth with new people moving into the area, and are keen to develop connections through the variety of activities they run. Their joint Ministers, Jenny and Rob Hughes, moved there about 18 months ago and continue to learn and develop ideas about how to evangelise in a mixed community setting.</a:t>
            </a:r>
            <a:b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b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Sunday morning services vary in style –informal café; all age; and task focused, for example, at the beginning of November, they filled shoeboxes.</a:t>
            </a:r>
            <a:b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br>
            <a:br>
              <a:rPr lang="en-GB" sz="1800" kern="100" dirty="0">
                <a:latin typeface="Aptos" panose="020B0004020202020204" pitchFamily="34" charset="0"/>
                <a:ea typeface="Aptos" panose="020B0004020202020204" pitchFamily="34" charset="0"/>
                <a:cs typeface="Times New Roman" panose="02020603050405020304" pitchFamily="18" charset="0"/>
              </a:rPr>
            </a:br>
            <a:endParaRPr lang="en-GB" sz="1600" dirty="0">
              <a:solidFill>
                <a:schemeClr val="bg1"/>
              </a:solidFill>
              <a:ea typeface="Calibri" panose="020F0502020204030204" pitchFamily="34" charset="0"/>
              <a:cs typeface="Arial" panose="020B0604020202020204" pitchFamily="34" charset="0"/>
            </a:endParaRPr>
          </a:p>
        </p:txBody>
      </p:sp>
      <p:pic>
        <p:nvPicPr>
          <p:cNvPr id="19" name="Picture 18" descr="A desk with books and papers&#10;&#10;AI-generated content may be incorrect.">
            <a:extLst>
              <a:ext uri="{FF2B5EF4-FFF2-40B4-BE49-F238E27FC236}">
                <a16:creationId xmlns:a16="http://schemas.microsoft.com/office/drawing/2014/main" id="{A7FF20F2-3A0C-ED58-7437-841629045D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718" y="148789"/>
            <a:ext cx="1651420" cy="2201893"/>
          </a:xfrm>
          <a:prstGeom prst="rect">
            <a:avLst/>
          </a:prstGeom>
        </p:spPr>
      </p:pic>
    </p:spTree>
    <p:extLst>
      <p:ext uri="{BB962C8B-B14F-4D97-AF65-F5344CB8AC3E}">
        <p14:creationId xmlns:p14="http://schemas.microsoft.com/office/powerpoint/2010/main" val="307344320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6E828-A540-7537-D3A8-EA6BCBB7144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9F9725F-C97F-AD97-9D17-B3FD9CC8883B}"/>
              </a:ext>
            </a:extLst>
          </p:cNvPr>
          <p:cNvSpPr>
            <a:spLocks noGrp="1"/>
          </p:cNvSpPr>
          <p:nvPr>
            <p:ph type="subTitle" idx="1"/>
          </p:nvPr>
        </p:nvSpPr>
        <p:spPr>
          <a:xfrm>
            <a:off x="255793" y="1975566"/>
            <a:ext cx="8918351" cy="348536"/>
          </a:xfrm>
        </p:spPr>
        <p:txBody>
          <a:bodyPr>
            <a:normAutofit fontScale="25000" lnSpcReduction="20000"/>
          </a:bodyPr>
          <a:lstStyle/>
          <a:p>
            <a:r>
              <a:rPr lang="en-GB" sz="8800" dirty="0">
                <a:solidFill>
                  <a:schemeClr val="bg1"/>
                </a:solidFill>
              </a:rPr>
              <a:t> Prayer Focus: Melbourn Baptist Church</a:t>
            </a:r>
          </a:p>
        </p:txBody>
      </p:sp>
      <p:sp>
        <p:nvSpPr>
          <p:cNvPr id="4" name="Title 3">
            <a:extLst>
              <a:ext uri="{FF2B5EF4-FFF2-40B4-BE49-F238E27FC236}">
                <a16:creationId xmlns:a16="http://schemas.microsoft.com/office/drawing/2014/main" id="{7533F58F-0D73-0A89-5521-1C5B319C3AA8}"/>
              </a:ext>
            </a:extLst>
          </p:cNvPr>
          <p:cNvSpPr>
            <a:spLocks noGrp="1"/>
          </p:cNvSpPr>
          <p:nvPr>
            <p:ph type="title"/>
          </p:nvPr>
        </p:nvSpPr>
        <p:spPr>
          <a:xfrm>
            <a:off x="363437" y="2258177"/>
            <a:ext cx="8417125" cy="1335055"/>
          </a:xfrm>
        </p:spPr>
        <p:txBody>
          <a:bodyPr/>
          <a:lstStyle/>
          <a:p>
            <a:pPr lvl="0">
              <a:lnSpc>
                <a:spcPct val="107000"/>
              </a:lnSpc>
            </a:pP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The Church has teenage, house, prayer, outreach Toddler and craft groups plus coffee morning. They hold family events and, earlier this year, they ran a CAP money coaching course and plan to do that again in 2026. </a:t>
            </a:r>
            <a: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Please join them in praying:</a:t>
            </a:r>
            <a:b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 For wisdom and discernment in finding ways to connect with a mixed community – may the Lord show the ways that He wants the Church to go.</a:t>
            </a:r>
            <a:b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 For a deepening of connections and relationships with people attending current activities, to enable people to encounter and build a relationship with the Lord.</a:t>
            </a:r>
            <a:b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 For God to bless the work with teenagers and for an increase in families outreach.</a:t>
            </a:r>
            <a:br>
              <a:rPr lang="en-GB" sz="1800" kern="100" dirty="0">
                <a:effectLst/>
                <a:latin typeface="Aptos" panose="020B0004020202020204" pitchFamily="34" charset="0"/>
                <a:ea typeface="Aptos" panose="020B0004020202020204" pitchFamily="34" charset="0"/>
                <a:cs typeface="Times New Roman" panose="02020603050405020304" pitchFamily="18" charset="0"/>
              </a:rPr>
            </a:br>
            <a:endParaRPr lang="en-GB" sz="1600" dirty="0">
              <a:solidFill>
                <a:schemeClr val="bg1"/>
              </a:solidFill>
              <a:effectLst/>
              <a:ea typeface="Calibri" panose="020F0502020204030204" pitchFamily="34" charset="0"/>
              <a:cs typeface="Arial" panose="020B0604020202020204" pitchFamily="34" charset="0"/>
            </a:endParaRPr>
          </a:p>
        </p:txBody>
      </p:sp>
      <p:sp>
        <p:nvSpPr>
          <p:cNvPr id="7" name="Picture Placeholder 1">
            <a:extLst>
              <a:ext uri="{FF2B5EF4-FFF2-40B4-BE49-F238E27FC236}">
                <a16:creationId xmlns:a16="http://schemas.microsoft.com/office/drawing/2014/main" id="{66E86D58-9EB0-A6F7-7B54-C863724E7F0D}"/>
              </a:ext>
            </a:extLst>
          </p:cNvPr>
          <p:cNvSpPr txBox="1">
            <a:spLocks/>
          </p:cNvSpPr>
          <p:nvPr/>
        </p:nvSpPr>
        <p:spPr>
          <a:xfrm>
            <a:off x="175290" y="-481219"/>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dirty="0"/>
          </a:p>
        </p:txBody>
      </p:sp>
      <p:sp>
        <p:nvSpPr>
          <p:cNvPr id="8" name="Picture Placeholder 1">
            <a:extLst>
              <a:ext uri="{FF2B5EF4-FFF2-40B4-BE49-F238E27FC236}">
                <a16:creationId xmlns:a16="http://schemas.microsoft.com/office/drawing/2014/main" id="{565598FC-D050-2109-F080-F838BC379874}"/>
              </a:ext>
            </a:extLst>
          </p:cNvPr>
          <p:cNvSpPr txBox="1">
            <a:spLocks/>
          </p:cNvSpPr>
          <p:nvPr/>
        </p:nvSpPr>
        <p:spPr>
          <a:xfrm>
            <a:off x="555118" y="258418"/>
            <a:ext cx="5352040" cy="1938130"/>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9" name="Picture Placeholder 1">
            <a:extLst>
              <a:ext uri="{FF2B5EF4-FFF2-40B4-BE49-F238E27FC236}">
                <a16:creationId xmlns:a16="http://schemas.microsoft.com/office/drawing/2014/main" id="{A3D7A544-FEF6-9A0C-5300-EB837C73EC63}"/>
              </a:ext>
            </a:extLst>
          </p:cNvPr>
          <p:cNvSpPr txBox="1">
            <a:spLocks/>
          </p:cNvSpPr>
          <p:nvPr/>
        </p:nvSpPr>
        <p:spPr>
          <a:xfrm>
            <a:off x="402718" y="258418"/>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1">
            <a:extLst>
              <a:ext uri="{FF2B5EF4-FFF2-40B4-BE49-F238E27FC236}">
                <a16:creationId xmlns:a16="http://schemas.microsoft.com/office/drawing/2014/main" id="{8E584855-88A8-94E2-2B49-BD4EC17F6AE0}"/>
              </a:ext>
            </a:extLst>
          </p:cNvPr>
          <p:cNvSpPr txBox="1">
            <a:spLocks/>
          </p:cNvSpPr>
          <p:nvPr/>
        </p:nvSpPr>
        <p:spPr>
          <a:xfrm>
            <a:off x="402718" y="238126"/>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1" name="Picture Placeholder 1">
            <a:extLst>
              <a:ext uri="{FF2B5EF4-FFF2-40B4-BE49-F238E27FC236}">
                <a16:creationId xmlns:a16="http://schemas.microsoft.com/office/drawing/2014/main" id="{941F71CB-CDEA-A8B9-DE59-30C507385A95}"/>
              </a:ext>
            </a:extLst>
          </p:cNvPr>
          <p:cNvSpPr txBox="1">
            <a:spLocks/>
          </p:cNvSpPr>
          <p:nvPr/>
        </p:nvSpPr>
        <p:spPr>
          <a:xfrm>
            <a:off x="402718" y="238125"/>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3" name="Picture Placeholder 1">
            <a:extLst>
              <a:ext uri="{FF2B5EF4-FFF2-40B4-BE49-F238E27FC236}">
                <a16:creationId xmlns:a16="http://schemas.microsoft.com/office/drawing/2014/main" id="{BE87C959-5452-1629-C0BB-54E2584973E1}"/>
              </a:ext>
            </a:extLst>
          </p:cNvPr>
          <p:cNvSpPr txBox="1">
            <a:spLocks/>
          </p:cNvSpPr>
          <p:nvPr/>
        </p:nvSpPr>
        <p:spPr>
          <a:xfrm>
            <a:off x="402718" y="238124"/>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2" name="Picture Placeholder 1">
            <a:extLst>
              <a:ext uri="{FF2B5EF4-FFF2-40B4-BE49-F238E27FC236}">
                <a16:creationId xmlns:a16="http://schemas.microsoft.com/office/drawing/2014/main" id="{4F9FB427-674E-F525-7589-4DD2C1688463}"/>
              </a:ext>
            </a:extLst>
          </p:cNvPr>
          <p:cNvSpPr txBox="1">
            <a:spLocks/>
          </p:cNvSpPr>
          <p:nvPr/>
        </p:nvSpPr>
        <p:spPr>
          <a:xfrm>
            <a:off x="402718" y="216804"/>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4" name="Picture Placeholder 1">
            <a:extLst>
              <a:ext uri="{FF2B5EF4-FFF2-40B4-BE49-F238E27FC236}">
                <a16:creationId xmlns:a16="http://schemas.microsoft.com/office/drawing/2014/main" id="{6B5FC9ED-6E18-E10D-FACC-BF62065BEE57}"/>
              </a:ext>
            </a:extLst>
          </p:cNvPr>
          <p:cNvSpPr txBox="1">
            <a:spLocks/>
          </p:cNvSpPr>
          <p:nvPr/>
        </p:nvSpPr>
        <p:spPr>
          <a:xfrm>
            <a:off x="314319" y="151429"/>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r>
              <a:rPr lang="en-US" dirty="0"/>
              <a:t>P</a:t>
            </a:r>
            <a:endParaRPr lang="en-GB" dirty="0"/>
          </a:p>
        </p:txBody>
      </p:sp>
      <p:sp>
        <p:nvSpPr>
          <p:cNvPr id="16" name="Title 3">
            <a:extLst>
              <a:ext uri="{FF2B5EF4-FFF2-40B4-BE49-F238E27FC236}">
                <a16:creationId xmlns:a16="http://schemas.microsoft.com/office/drawing/2014/main" id="{ED53963D-A492-BE5E-CE47-D58B598648A8}"/>
              </a:ext>
            </a:extLst>
          </p:cNvPr>
          <p:cNvSpPr txBox="1">
            <a:spLocks/>
          </p:cNvSpPr>
          <p:nvPr/>
        </p:nvSpPr>
        <p:spPr>
          <a:xfrm>
            <a:off x="175290" y="3295473"/>
            <a:ext cx="8998854" cy="1424808"/>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pPr>
              <a:lnSpc>
                <a:spcPct val="100000"/>
              </a:lnSpc>
            </a:pPr>
            <a:endParaRPr lang="en-GB" sz="18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3E62A1B6-A5D9-C365-893A-FA0DB1723D24}"/>
              </a:ext>
            </a:extLst>
          </p:cNvPr>
          <p:cNvSpPr txBox="1"/>
          <p:nvPr/>
        </p:nvSpPr>
        <p:spPr>
          <a:xfrm rot="10800000" flipV="1">
            <a:off x="555118" y="5558152"/>
            <a:ext cx="8918346" cy="697627"/>
          </a:xfrm>
          <a:prstGeom prst="rect">
            <a:avLst/>
          </a:prstGeom>
          <a:noFill/>
        </p:spPr>
        <p:txBody>
          <a:bodyPr wrap="square">
            <a:spAutoFit/>
          </a:bodyPr>
          <a:lstStyle/>
          <a:p>
            <a:pPr>
              <a:spcAft>
                <a:spcPts val="400"/>
              </a:spcAft>
            </a:pPr>
            <a:endParaRPr lang="en-GB" sz="1800" dirty="0">
              <a:solidFill>
                <a:srgbClr val="111111"/>
              </a:solidFill>
              <a:effectLst/>
              <a:latin typeface="Calibri" panose="020F0502020204030204" pitchFamily="34" charset="0"/>
              <a:ea typeface="Arial Unicode MS"/>
            </a:endParaRPr>
          </a:p>
          <a:p>
            <a:pPr>
              <a:spcAft>
                <a:spcPts val="400"/>
              </a:spcAft>
            </a:pPr>
            <a:endParaRPr lang="en-GB" sz="1800" dirty="0">
              <a:effectLst/>
              <a:latin typeface="Arial" panose="020B0604020202020204" pitchFamily="34" charset="0"/>
              <a:ea typeface="Arial Unicode MS"/>
            </a:endParaRPr>
          </a:p>
        </p:txBody>
      </p:sp>
      <p:pic>
        <p:nvPicPr>
          <p:cNvPr id="15" name="Picture 14">
            <a:extLst>
              <a:ext uri="{FF2B5EF4-FFF2-40B4-BE49-F238E27FC236}">
                <a16:creationId xmlns:a16="http://schemas.microsoft.com/office/drawing/2014/main" id="{30C27E22-916C-B7F6-773F-AE2A568A165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2556" y="258417"/>
            <a:ext cx="1246609" cy="1662146"/>
          </a:xfrm>
          <a:prstGeom prst="rect">
            <a:avLst/>
          </a:prstGeom>
        </p:spPr>
      </p:pic>
    </p:spTree>
    <p:extLst>
      <p:ext uri="{BB962C8B-B14F-4D97-AF65-F5344CB8AC3E}">
        <p14:creationId xmlns:p14="http://schemas.microsoft.com/office/powerpoint/2010/main" val="411553921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theme/theme1.xml><?xml version="1.0" encoding="utf-8"?>
<a:theme xmlns:a="http://schemas.openxmlformats.org/drawingml/2006/main" name="EBA Prayer Focus Slides Arial 16x9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BA Bariol">
      <a:majorFont>
        <a:latin typeface="Bariol"/>
        <a:ea typeface=""/>
        <a:cs typeface=""/>
      </a:majorFont>
      <a:minorFont>
        <a:latin typeface="Bariol"/>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EBA Prayer Focus Slides Arial 16x9 Template</Template>
  <TotalTime>21</TotalTime>
  <Words>255</Words>
  <Application>Microsoft Macintosh PowerPoint</Application>
  <PresentationFormat>On-screen Show (16:9)</PresentationFormat>
  <Paragraphs>8</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Aptos</vt:lpstr>
      <vt:lpstr>Arial</vt:lpstr>
      <vt:lpstr>Calibri</vt:lpstr>
      <vt:lpstr>EBA Prayer Focus Slides Arial 16x9 Template</vt:lpstr>
      <vt:lpstr> </vt:lpstr>
      <vt:lpstr>The Church has teenage, house, prayer, outreach Toddler and craft groups plus coffee morning. They hold family events and, earlier this year, they ran a CAP money coaching course and plan to do that again in 2026. Please join them in praying: • For wisdom and discernment in finding ways to connect with a mixed community – may the Lord show the ways that He wants the Church to go. • For a deepening of connections and relationships with people attending current activities, to enable people to encounter and build a relationship with the Lord. • For God to bless the work with teenagers and for an increase in families outreach.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pray for us as we seek God’s will for our future mission and ministry, and as we develop a planning application to improve our premises to meet our expanding requirements and numbers.</dc:title>
  <dc:creator>David Elcock</dc:creator>
  <cp:lastModifiedBy>Eleanor Kelsey</cp:lastModifiedBy>
  <cp:revision>265</cp:revision>
  <cp:lastPrinted>2017-08-23T11:19:32Z</cp:lastPrinted>
  <dcterms:created xsi:type="dcterms:W3CDTF">2017-09-11T20:05:50Z</dcterms:created>
  <dcterms:modified xsi:type="dcterms:W3CDTF">2025-11-16T12:53:11Z</dcterms:modified>
</cp:coreProperties>
</file>