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32" autoAdjust="0"/>
  </p:normalViewPr>
  <p:slideViewPr>
    <p:cSldViewPr snapToGrid="0" showGuides="1">
      <p:cViewPr varScale="1">
        <p:scale>
          <a:sx n="144" d="100"/>
          <a:sy n="144" d="100"/>
        </p:scale>
        <p:origin x="816" y="-7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11/4/25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11/4/25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11/4/25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11/4/25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11/4/25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11/4/25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11/4/25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11/4/25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11/4/25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11/4/25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11/4/25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9" y="2445728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Prayer Focus: </a:t>
            </a:r>
            <a:r>
              <a:rPr lang="en-GB" sz="8800" dirty="0"/>
              <a:t>Attleborough</a:t>
            </a:r>
            <a:r>
              <a:rPr lang="en-GB" sz="8800" dirty="0">
                <a:solidFill>
                  <a:schemeClr val="bg1"/>
                </a:solidFill>
              </a:rPr>
              <a:t> Baptist Church, Norfolk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/>
        </p:blipFill>
        <p:spPr>
          <a:xfrm>
            <a:off x="402718" y="232747"/>
            <a:ext cx="4107736" cy="2129279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C13DCFC1-ECA5-6B95-46FC-8A9E0CE2985A}"/>
              </a:ext>
            </a:extLst>
          </p:cNvPr>
          <p:cNvSpPr txBox="1">
            <a:spLocks/>
          </p:cNvSpPr>
          <p:nvPr/>
        </p:nvSpPr>
        <p:spPr>
          <a:xfrm>
            <a:off x="246226" y="2655651"/>
            <a:ext cx="8536906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year, Attleborough Baptist Church is celebrating 200 years of serving its local community. The Reverend Rob Gee joined the church as its pastor two and a half years ago after a long interregnum and is seeking to rebuild the fellowship. 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fellowship firmly believes that church is a great place to make friends and experience God together. As well as Sunday services, the fellowship run “Warm Welcome”; and ABC Men’s </a:t>
            </a:r>
            <a:r>
              <a:rPr lang="en-GB" altLang="en-US" sz="1800" dirty="0" err="1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Supper;Creative</a:t>
            </a: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Club; weekly Bible study and is starting “Bible School” on Sunday evenings, following an Alpha-like approach. </a:t>
            </a:r>
            <a:br>
              <a:rPr lang="en-GB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3" y="1975566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Prayer Focus: </a:t>
            </a:r>
            <a:r>
              <a:rPr lang="en-GB" sz="8800" dirty="0"/>
              <a:t>Attleborough</a:t>
            </a:r>
            <a:r>
              <a:rPr lang="en-GB" sz="8800" dirty="0">
                <a:solidFill>
                  <a:schemeClr val="bg1"/>
                </a:solidFill>
              </a:rPr>
              <a:t> Baptist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556" y="2430540"/>
            <a:ext cx="8417125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 for: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The church as it seeks to develop its online presence, using its website and social media to reach its local community.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Rob and his team as they think of the future, reaching a younger age group that could lead to children and youth work becoming part of the church’s life.</a:t>
            </a:r>
            <a:b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Bible School on Sunday evenings as the team seek ways of reaching their local population who have little or no experience of church.</a:t>
            </a:r>
            <a:b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6" y="191783"/>
            <a:ext cx="3083759" cy="167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17</TotalTime>
  <Words>212</Words>
  <Application>Microsoft Macintosh PowerPoint</Application>
  <PresentationFormat>On-screen Show (16:9)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16x9 Template</vt:lpstr>
      <vt:lpstr> </vt:lpstr>
      <vt:lpstr>Please pray for: • The church as it seeks to develop its online presence, using its website and social media to reach its local community. • Rob and his team as they think of the future, reaching a younger age group that could lead to children and youth work becoming part of the church’s life. • Bible School on Sunday evenings as the team seek ways of reaching their local population who have little or no experience of church.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265</cp:revision>
  <cp:lastPrinted>2017-08-23T11:19:32Z</cp:lastPrinted>
  <dcterms:created xsi:type="dcterms:W3CDTF">2017-09-11T20:05:50Z</dcterms:created>
  <dcterms:modified xsi:type="dcterms:W3CDTF">2025-11-04T15:07:13Z</dcterms:modified>
</cp:coreProperties>
</file>