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4"/>
  </p:notesMasterIdLst>
  <p:handoutMasterIdLst>
    <p:handoutMasterId r:id="rId5"/>
  </p:handoutMasterIdLst>
  <p:sldIdLst>
    <p:sldId id="484" r:id="rId2"/>
    <p:sldId id="483" r:id="rId3"/>
  </p:sldIdLst>
  <p:sldSz cx="9144000" cy="6858000" type="screen4x3"/>
  <p:notesSz cx="7099300"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15:guide id="1" orient="horz" pos="3223">
          <p15:clr>
            <a:srgbClr val="A4A3A4"/>
          </p15:clr>
        </p15:guide>
        <p15:guide id="2" pos="2236">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D3D3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4AC38BA-2B0C-4738-8F2B-CC2006DC9A30}" v="24" dt="2024-08-12T21:20:32.577"/>
    <p1510:client id="{D726A6AD-CE51-4C92-9729-5FBAA93E53F0}" v="2" dt="2024-08-12T10:13:18.55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1348" autoAdjust="0"/>
    <p:restoredTop sz="86382" autoAdjust="0"/>
  </p:normalViewPr>
  <p:slideViewPr>
    <p:cSldViewPr snapToGrid="0" showGuides="1">
      <p:cViewPr varScale="1">
        <p:scale>
          <a:sx n="108" d="100"/>
          <a:sy n="108" d="100"/>
        </p:scale>
        <p:origin x="1296" y="200"/>
      </p:cViewPr>
      <p:guideLst>
        <p:guide orient="horz" pos="2160"/>
        <p:guide pos="2880"/>
      </p:guideLst>
    </p:cSldViewPr>
  </p:slideViewPr>
  <p:outlineViewPr>
    <p:cViewPr>
      <p:scale>
        <a:sx n="33" d="100"/>
        <a:sy n="33" d="100"/>
      </p:scale>
      <p:origin x="0" y="21354"/>
    </p:cViewPr>
  </p:outlineViewPr>
  <p:notesTextViewPr>
    <p:cViewPr>
      <p:scale>
        <a:sx n="1" d="1"/>
        <a:sy n="1" d="1"/>
      </p:scale>
      <p:origin x="0" y="0"/>
    </p:cViewPr>
  </p:notesTextViewPr>
  <p:sorterViewPr>
    <p:cViewPr>
      <p:scale>
        <a:sx n="100" d="100"/>
        <a:sy n="100" d="100"/>
      </p:scale>
      <p:origin x="0" y="7812"/>
    </p:cViewPr>
  </p:sorterViewPr>
  <p:notesViewPr>
    <p:cSldViewPr snapToGrid="0">
      <p:cViewPr varScale="1">
        <p:scale>
          <a:sx n="80" d="100"/>
          <a:sy n="80" d="100"/>
        </p:scale>
        <p:origin x="-3906" y="-84"/>
      </p:cViewPr>
      <p:guideLst>
        <p:guide orient="horz" pos="3223"/>
        <p:guide pos="2236"/>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handoutMaster" Target="handoutMasters/handoutMaster1.xml"/><Relationship Id="rId10" Type="http://schemas.microsoft.com/office/2016/11/relationships/changesInfo" Target="changesInfos/changesInfo1.xml"/><Relationship Id="rId4" Type="http://schemas.openxmlformats.org/officeDocument/2006/relationships/notesMaster" Target="notesMasters/notes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rew Wade" userId="c87f5fd422b648eb" providerId="LiveId" clId="{24AC38BA-2B0C-4738-8F2B-CC2006DC9A30}"/>
    <pc:docChg chg="custSel addSld delSld modSld sldOrd">
      <pc:chgData name="Andrew Wade" userId="c87f5fd422b648eb" providerId="LiveId" clId="{24AC38BA-2B0C-4738-8F2B-CC2006DC9A30}" dt="2024-08-12T21:20:32.577" v="74" actId="14100"/>
      <pc:docMkLst>
        <pc:docMk/>
      </pc:docMkLst>
      <pc:sldChg chg="addSp delSp modSp mod ord">
        <pc:chgData name="Andrew Wade" userId="c87f5fd422b648eb" providerId="LiveId" clId="{24AC38BA-2B0C-4738-8F2B-CC2006DC9A30}" dt="2024-08-12T21:20:32.577" v="74" actId="14100"/>
        <pc:sldMkLst>
          <pc:docMk/>
          <pc:sldMk cId="3529937835" sldId="483"/>
        </pc:sldMkLst>
        <pc:spChg chg="add mod">
          <ac:chgData name="Andrew Wade" userId="c87f5fd422b648eb" providerId="LiveId" clId="{24AC38BA-2B0C-4738-8F2B-CC2006DC9A30}" dt="2024-08-12T21:20:32.577" v="74" actId="14100"/>
          <ac:spMkLst>
            <pc:docMk/>
            <pc:sldMk cId="3529937835" sldId="483"/>
            <ac:spMk id="2" creationId="{55537F5B-9222-D443-7268-56A8A013F002}"/>
          </ac:spMkLst>
        </pc:spChg>
        <pc:spChg chg="mod">
          <ac:chgData name="Andrew Wade" userId="c87f5fd422b648eb" providerId="LiveId" clId="{24AC38BA-2B0C-4738-8F2B-CC2006DC9A30}" dt="2024-08-12T17:57:45.659" v="18" actId="6549"/>
          <ac:spMkLst>
            <pc:docMk/>
            <pc:sldMk cId="3529937835" sldId="483"/>
            <ac:spMk id="3" creationId="{FB02FCEB-75A2-4493-D4FB-D06E0E14658F}"/>
          </ac:spMkLst>
        </pc:spChg>
        <pc:spChg chg="del mod">
          <ac:chgData name="Andrew Wade" userId="c87f5fd422b648eb" providerId="LiveId" clId="{24AC38BA-2B0C-4738-8F2B-CC2006DC9A30}" dt="2024-08-12T21:13:45.457" v="65"/>
          <ac:spMkLst>
            <pc:docMk/>
            <pc:sldMk cId="3529937835" sldId="483"/>
            <ac:spMk id="12" creationId="{C9B07F2D-2683-032D-DBE6-30D490DB364D}"/>
          </ac:spMkLst>
        </pc:spChg>
        <pc:picChg chg="add mod">
          <ac:chgData name="Andrew Wade" userId="c87f5fd422b648eb" providerId="LiveId" clId="{24AC38BA-2B0C-4738-8F2B-CC2006DC9A30}" dt="2024-08-12T17:58:51.105" v="34" actId="1076"/>
          <ac:picMkLst>
            <pc:docMk/>
            <pc:sldMk cId="3529937835" sldId="483"/>
            <ac:picMk id="4" creationId="{683B7889-2FB3-A732-0893-9F3B1723BF34}"/>
          </ac:picMkLst>
        </pc:picChg>
        <pc:picChg chg="del">
          <ac:chgData name="Andrew Wade" userId="c87f5fd422b648eb" providerId="LiveId" clId="{24AC38BA-2B0C-4738-8F2B-CC2006DC9A30}" dt="2024-08-12T17:57:35.129" v="0" actId="21"/>
          <ac:picMkLst>
            <pc:docMk/>
            <pc:sldMk cId="3529937835" sldId="483"/>
            <ac:picMk id="5" creationId="{BB2FED88-6032-0041-B0B3-B44DAFDEBA9C}"/>
          </ac:picMkLst>
        </pc:picChg>
      </pc:sldChg>
      <pc:sldChg chg="del">
        <pc:chgData name="Andrew Wade" userId="c87f5fd422b648eb" providerId="LiveId" clId="{24AC38BA-2B0C-4738-8F2B-CC2006DC9A30}" dt="2024-08-12T17:57:56.026" v="20" actId="2696"/>
        <pc:sldMkLst>
          <pc:docMk/>
          <pc:sldMk cId="1372343086" sldId="484"/>
        </pc:sldMkLst>
      </pc:sldChg>
      <pc:sldChg chg="addSp delSp modSp add mod">
        <pc:chgData name="Andrew Wade" userId="c87f5fd422b648eb" providerId="LiveId" clId="{24AC38BA-2B0C-4738-8F2B-CC2006DC9A30}" dt="2024-08-12T21:20:17.268" v="73" actId="1076"/>
        <pc:sldMkLst>
          <pc:docMk/>
          <pc:sldMk cId="3759383840" sldId="484"/>
        </pc:sldMkLst>
        <pc:spChg chg="add mod">
          <ac:chgData name="Andrew Wade" userId="c87f5fd422b648eb" providerId="LiveId" clId="{24AC38BA-2B0C-4738-8F2B-CC2006DC9A30}" dt="2024-08-12T21:13:18.964" v="64" actId="6549"/>
          <ac:spMkLst>
            <pc:docMk/>
            <pc:sldMk cId="3759383840" sldId="484"/>
            <ac:spMk id="2" creationId="{4C0D59EF-6249-6583-D936-D9FEF7709CCA}"/>
          </ac:spMkLst>
        </pc:spChg>
        <pc:spChg chg="mod">
          <ac:chgData name="Andrew Wade" userId="c87f5fd422b648eb" providerId="LiveId" clId="{24AC38BA-2B0C-4738-8F2B-CC2006DC9A30}" dt="2024-08-12T21:20:17.268" v="73" actId="1076"/>
          <ac:spMkLst>
            <pc:docMk/>
            <pc:sldMk cId="3759383840" sldId="484"/>
            <ac:spMk id="3" creationId="{FB02FCEB-75A2-4493-D4FB-D06E0E14658F}"/>
          </ac:spMkLst>
        </pc:spChg>
        <pc:spChg chg="add del mod">
          <ac:chgData name="Andrew Wade" userId="c87f5fd422b648eb" providerId="LiveId" clId="{24AC38BA-2B0C-4738-8F2B-CC2006DC9A30}" dt="2024-08-12T17:59:44.536" v="36" actId="478"/>
          <ac:spMkLst>
            <pc:docMk/>
            <pc:sldMk cId="3759383840" sldId="484"/>
            <ac:spMk id="5" creationId="{8A31759C-45B8-FE17-BA9E-655255EE9345}"/>
          </ac:spMkLst>
        </pc:spChg>
        <pc:spChg chg="add del mod">
          <ac:chgData name="Andrew Wade" userId="c87f5fd422b648eb" providerId="LiveId" clId="{24AC38BA-2B0C-4738-8F2B-CC2006DC9A30}" dt="2024-08-12T21:08:17.360" v="38"/>
          <ac:spMkLst>
            <pc:docMk/>
            <pc:sldMk cId="3759383840" sldId="484"/>
            <ac:spMk id="6" creationId="{70B38260-8906-D2E1-CCC4-6F60FA323104}"/>
          </ac:spMkLst>
        </pc:spChg>
        <pc:spChg chg="del">
          <ac:chgData name="Andrew Wade" userId="c87f5fd422b648eb" providerId="LiveId" clId="{24AC38BA-2B0C-4738-8F2B-CC2006DC9A30}" dt="2024-08-12T17:59:34.663" v="35"/>
          <ac:spMkLst>
            <pc:docMk/>
            <pc:sldMk cId="3759383840" sldId="484"/>
            <ac:spMk id="12" creationId="{C9B07F2D-2683-032D-DBE6-30D490DB364D}"/>
          </ac:spMkLst>
        </pc:spChg>
        <pc:picChg chg="add mod">
          <ac:chgData name="Andrew Wade" userId="c87f5fd422b648eb" providerId="LiveId" clId="{24AC38BA-2B0C-4738-8F2B-CC2006DC9A30}" dt="2024-08-12T17:58:31.875" v="27" actId="1076"/>
          <ac:picMkLst>
            <pc:docMk/>
            <pc:sldMk cId="3759383840" sldId="484"/>
            <ac:picMk id="4" creationId="{4C8FB125-6961-AD41-F0FA-6071D89A148A}"/>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90FAF11-B041-491D-84A9-C4F76C39686A}"/>
              </a:ext>
            </a:extLst>
          </p:cNvPr>
          <p:cNvSpPr>
            <a:spLocks noGrp="1"/>
          </p:cNvSpPr>
          <p:nvPr>
            <p:ph type="hdr" sz="quarter"/>
          </p:nvPr>
        </p:nvSpPr>
        <p:spPr>
          <a:xfrm>
            <a:off x="0" y="0"/>
            <a:ext cx="3076363" cy="513508"/>
          </a:xfrm>
          <a:prstGeom prst="rect">
            <a:avLst/>
          </a:prstGeom>
        </p:spPr>
        <p:txBody>
          <a:bodyPr vert="horz" lIns="99048" tIns="49524" rIns="99048" bIns="49524" rtlCol="0"/>
          <a:lstStyle>
            <a:lvl1pPr algn="l">
              <a:defRPr sz="1300"/>
            </a:lvl1pPr>
          </a:lstStyle>
          <a:p>
            <a:endParaRPr lang="en-GB"/>
          </a:p>
        </p:txBody>
      </p:sp>
      <p:sp>
        <p:nvSpPr>
          <p:cNvPr id="3" name="Date Placeholder 2">
            <a:extLst>
              <a:ext uri="{FF2B5EF4-FFF2-40B4-BE49-F238E27FC236}">
                <a16:creationId xmlns:a16="http://schemas.microsoft.com/office/drawing/2014/main" id="{EB98E343-5F82-4641-9F1D-769DED5A5AA0}"/>
              </a:ext>
            </a:extLst>
          </p:cNvPr>
          <p:cNvSpPr>
            <a:spLocks noGrp="1"/>
          </p:cNvSpPr>
          <p:nvPr>
            <p:ph type="dt" sz="quarter" idx="1"/>
          </p:nvPr>
        </p:nvSpPr>
        <p:spPr>
          <a:xfrm>
            <a:off x="4021294" y="0"/>
            <a:ext cx="3076363" cy="513508"/>
          </a:xfrm>
          <a:prstGeom prst="rect">
            <a:avLst/>
          </a:prstGeom>
        </p:spPr>
        <p:txBody>
          <a:bodyPr vert="horz" lIns="99048" tIns="49524" rIns="99048" bIns="49524" rtlCol="0"/>
          <a:lstStyle>
            <a:lvl1pPr algn="r">
              <a:defRPr sz="1300"/>
            </a:lvl1pPr>
          </a:lstStyle>
          <a:p>
            <a:fld id="{622355D3-2135-4A74-8075-BC6DF9B460BF}" type="datetimeFigureOut">
              <a:rPr lang="en-GB" smtClean="0"/>
              <a:t>04/11/2025</a:t>
            </a:fld>
            <a:endParaRPr lang="en-GB"/>
          </a:p>
        </p:txBody>
      </p:sp>
      <p:sp>
        <p:nvSpPr>
          <p:cNvPr id="4" name="Footer Placeholder 3">
            <a:extLst>
              <a:ext uri="{FF2B5EF4-FFF2-40B4-BE49-F238E27FC236}">
                <a16:creationId xmlns:a16="http://schemas.microsoft.com/office/drawing/2014/main" id="{8C415CB9-BE82-488B-A815-B01D14451DA8}"/>
              </a:ext>
            </a:extLst>
          </p:cNvPr>
          <p:cNvSpPr>
            <a:spLocks noGrp="1"/>
          </p:cNvSpPr>
          <p:nvPr>
            <p:ph type="ftr" sz="quarter" idx="2"/>
          </p:nvPr>
        </p:nvSpPr>
        <p:spPr>
          <a:xfrm>
            <a:off x="0" y="9721107"/>
            <a:ext cx="3076363" cy="513507"/>
          </a:xfrm>
          <a:prstGeom prst="rect">
            <a:avLst/>
          </a:prstGeom>
        </p:spPr>
        <p:txBody>
          <a:bodyPr vert="horz" lIns="99048" tIns="49524" rIns="99048" bIns="49524" rtlCol="0" anchor="b"/>
          <a:lstStyle>
            <a:lvl1pPr algn="l">
              <a:defRPr sz="1300"/>
            </a:lvl1pPr>
          </a:lstStyle>
          <a:p>
            <a:endParaRPr lang="en-GB"/>
          </a:p>
        </p:txBody>
      </p:sp>
      <p:sp>
        <p:nvSpPr>
          <p:cNvPr id="5" name="Slide Number Placeholder 4">
            <a:extLst>
              <a:ext uri="{FF2B5EF4-FFF2-40B4-BE49-F238E27FC236}">
                <a16:creationId xmlns:a16="http://schemas.microsoft.com/office/drawing/2014/main" id="{86262CF3-5E8F-4357-8E25-FC1763BD30AD}"/>
              </a:ext>
            </a:extLst>
          </p:cNvPr>
          <p:cNvSpPr>
            <a:spLocks noGrp="1"/>
          </p:cNvSpPr>
          <p:nvPr>
            <p:ph type="sldNum" sz="quarter" idx="3"/>
          </p:nvPr>
        </p:nvSpPr>
        <p:spPr>
          <a:xfrm>
            <a:off x="4021294" y="9721107"/>
            <a:ext cx="3076363" cy="513507"/>
          </a:xfrm>
          <a:prstGeom prst="rect">
            <a:avLst/>
          </a:prstGeom>
        </p:spPr>
        <p:txBody>
          <a:bodyPr vert="horz" lIns="99048" tIns="49524" rIns="99048" bIns="49524" rtlCol="0" anchor="b"/>
          <a:lstStyle>
            <a:lvl1pPr algn="r">
              <a:defRPr sz="1300"/>
            </a:lvl1pPr>
          </a:lstStyle>
          <a:p>
            <a:fld id="{50B93C27-3F91-4430-B94C-DDC1BAA03813}" type="slidenum">
              <a:rPr lang="en-GB" smtClean="0"/>
              <a:t>‹#›</a:t>
            </a:fld>
            <a:endParaRPr lang="en-GB"/>
          </a:p>
        </p:txBody>
      </p:sp>
    </p:spTree>
    <p:extLst>
      <p:ext uri="{BB962C8B-B14F-4D97-AF65-F5344CB8AC3E}">
        <p14:creationId xmlns:p14="http://schemas.microsoft.com/office/powerpoint/2010/main" val="39561494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363" cy="513508"/>
          </a:xfrm>
          <a:prstGeom prst="rect">
            <a:avLst/>
          </a:prstGeom>
        </p:spPr>
        <p:txBody>
          <a:bodyPr vert="horz" lIns="99048" tIns="49524" rIns="99048" bIns="49524" rtlCol="0"/>
          <a:lstStyle>
            <a:lvl1pPr algn="l">
              <a:defRPr sz="1300"/>
            </a:lvl1pPr>
          </a:lstStyle>
          <a:p>
            <a:endParaRPr lang="en-GB"/>
          </a:p>
        </p:txBody>
      </p:sp>
      <p:sp>
        <p:nvSpPr>
          <p:cNvPr id="3" name="Date Placeholder 2"/>
          <p:cNvSpPr>
            <a:spLocks noGrp="1"/>
          </p:cNvSpPr>
          <p:nvPr>
            <p:ph type="dt" idx="1"/>
          </p:nvPr>
        </p:nvSpPr>
        <p:spPr>
          <a:xfrm>
            <a:off x="4021294" y="0"/>
            <a:ext cx="3076363" cy="513508"/>
          </a:xfrm>
          <a:prstGeom prst="rect">
            <a:avLst/>
          </a:prstGeom>
        </p:spPr>
        <p:txBody>
          <a:bodyPr vert="horz" lIns="99048" tIns="49524" rIns="99048" bIns="49524" rtlCol="0"/>
          <a:lstStyle>
            <a:lvl1pPr algn="r">
              <a:defRPr sz="1300"/>
            </a:lvl1pPr>
          </a:lstStyle>
          <a:p>
            <a:fld id="{22C5EC86-FAC9-410C-9BDE-956EA9C802BC}" type="datetimeFigureOut">
              <a:rPr lang="en-GB" smtClean="0"/>
              <a:t>04/11/2025</a:t>
            </a:fld>
            <a:endParaRPr lang="en-GB"/>
          </a:p>
        </p:txBody>
      </p:sp>
      <p:sp>
        <p:nvSpPr>
          <p:cNvPr id="4" name="Slide Image Placeholder 3"/>
          <p:cNvSpPr>
            <a:spLocks noGrp="1" noRot="1" noChangeAspect="1"/>
          </p:cNvSpPr>
          <p:nvPr>
            <p:ph type="sldImg" idx="2"/>
          </p:nvPr>
        </p:nvSpPr>
        <p:spPr>
          <a:xfrm>
            <a:off x="1247775" y="1279525"/>
            <a:ext cx="4603750" cy="3454400"/>
          </a:xfrm>
          <a:prstGeom prst="rect">
            <a:avLst/>
          </a:prstGeom>
          <a:noFill/>
          <a:ln w="12700">
            <a:solidFill>
              <a:prstClr val="black"/>
            </a:solidFill>
          </a:ln>
        </p:spPr>
        <p:txBody>
          <a:bodyPr vert="horz" lIns="99048" tIns="49524" rIns="99048" bIns="49524" rtlCol="0" anchor="ctr"/>
          <a:lstStyle/>
          <a:p>
            <a:endParaRPr lang="en-GB"/>
          </a:p>
        </p:txBody>
      </p:sp>
      <p:sp>
        <p:nvSpPr>
          <p:cNvPr id="5" name="Notes Placeholder 4"/>
          <p:cNvSpPr>
            <a:spLocks noGrp="1"/>
          </p:cNvSpPr>
          <p:nvPr>
            <p:ph type="body" sz="quarter" idx="3"/>
          </p:nvPr>
        </p:nvSpPr>
        <p:spPr>
          <a:xfrm>
            <a:off x="709930" y="4925407"/>
            <a:ext cx="5679440" cy="4029879"/>
          </a:xfrm>
          <a:prstGeom prst="rect">
            <a:avLst/>
          </a:prstGeom>
        </p:spPr>
        <p:txBody>
          <a:bodyPr vert="horz" lIns="99048" tIns="49524" rIns="99048" bIns="49524"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721107"/>
            <a:ext cx="3076363" cy="513507"/>
          </a:xfrm>
          <a:prstGeom prst="rect">
            <a:avLst/>
          </a:prstGeom>
        </p:spPr>
        <p:txBody>
          <a:bodyPr vert="horz" lIns="99048" tIns="49524" rIns="99048" bIns="49524" rtlCol="0" anchor="b"/>
          <a:lstStyle>
            <a:lvl1pPr algn="l">
              <a:defRPr sz="1300"/>
            </a:lvl1pPr>
          </a:lstStyle>
          <a:p>
            <a:endParaRPr lang="en-GB"/>
          </a:p>
        </p:txBody>
      </p:sp>
      <p:sp>
        <p:nvSpPr>
          <p:cNvPr id="7" name="Slide Number Placeholder 6"/>
          <p:cNvSpPr>
            <a:spLocks noGrp="1"/>
          </p:cNvSpPr>
          <p:nvPr>
            <p:ph type="sldNum" sz="quarter" idx="5"/>
          </p:nvPr>
        </p:nvSpPr>
        <p:spPr>
          <a:xfrm>
            <a:off x="4021294" y="9721107"/>
            <a:ext cx="3076363" cy="513507"/>
          </a:xfrm>
          <a:prstGeom prst="rect">
            <a:avLst/>
          </a:prstGeom>
        </p:spPr>
        <p:txBody>
          <a:bodyPr vert="horz" lIns="99048" tIns="49524" rIns="99048" bIns="49524" rtlCol="0" anchor="b"/>
          <a:lstStyle>
            <a:lvl1pPr algn="r">
              <a:defRPr sz="1300"/>
            </a:lvl1pPr>
          </a:lstStyle>
          <a:p>
            <a:fld id="{7247E48A-B93D-4429-9AAD-6D160EA7DBA7}" type="slidenum">
              <a:rPr lang="en-GB" smtClean="0"/>
              <a:t>‹#›</a:t>
            </a:fld>
            <a:endParaRPr lang="en-GB"/>
          </a:p>
        </p:txBody>
      </p:sp>
    </p:spTree>
    <p:extLst>
      <p:ext uri="{BB962C8B-B14F-4D97-AF65-F5344CB8AC3E}">
        <p14:creationId xmlns:p14="http://schemas.microsoft.com/office/powerpoint/2010/main" val="181134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53D5F8-95C3-8B4E-D65D-B197AAA951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9954FA0-355A-616E-342E-808E78684B7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3EEF90-3AC6-7A16-588A-3EF6B9185056}"/>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FD0366CF-EF62-D91F-5440-1F8B460EB558}"/>
              </a:ext>
            </a:extLst>
          </p:cNvPr>
          <p:cNvSpPr>
            <a:spLocks noGrp="1"/>
          </p:cNvSpPr>
          <p:nvPr>
            <p:ph type="sldNum" sz="quarter" idx="5"/>
          </p:nvPr>
        </p:nvSpPr>
        <p:spPr/>
        <p:txBody>
          <a:bodyPr/>
          <a:lstStyle/>
          <a:p>
            <a:fld id="{7247E48A-B93D-4429-9AAD-6D160EA7DBA7}" type="slidenum">
              <a:rPr lang="en-GB" smtClean="0"/>
              <a:t>1</a:t>
            </a:fld>
            <a:endParaRPr lang="en-GB"/>
          </a:p>
        </p:txBody>
      </p:sp>
    </p:spTree>
    <p:extLst>
      <p:ext uri="{BB962C8B-B14F-4D97-AF65-F5344CB8AC3E}">
        <p14:creationId xmlns:p14="http://schemas.microsoft.com/office/powerpoint/2010/main" val="10784307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53D5F8-95C3-8B4E-D65D-B197AAA951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9954FA0-355A-616E-342E-808E78684B7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3EEF90-3AC6-7A16-588A-3EF6B9185056}"/>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FD0366CF-EF62-D91F-5440-1F8B460EB558}"/>
              </a:ext>
            </a:extLst>
          </p:cNvPr>
          <p:cNvSpPr>
            <a:spLocks noGrp="1"/>
          </p:cNvSpPr>
          <p:nvPr>
            <p:ph type="sldNum" sz="quarter" idx="5"/>
          </p:nvPr>
        </p:nvSpPr>
        <p:spPr/>
        <p:txBody>
          <a:bodyPr/>
          <a:lstStyle/>
          <a:p>
            <a:fld id="{7247E48A-B93D-4429-9AAD-6D160EA7DBA7}" type="slidenum">
              <a:rPr lang="en-GB" smtClean="0"/>
              <a:t>2</a:t>
            </a:fld>
            <a:endParaRPr lang="en-GB"/>
          </a:p>
        </p:txBody>
      </p:sp>
    </p:spTree>
    <p:extLst>
      <p:ext uri="{BB962C8B-B14F-4D97-AF65-F5344CB8AC3E}">
        <p14:creationId xmlns:p14="http://schemas.microsoft.com/office/powerpoint/2010/main" val="7869105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77687" y="4464028"/>
            <a:ext cx="8348869" cy="1194650"/>
          </a:xfrm>
        </p:spPr>
        <p:txBody>
          <a:bodyPr wrap="none" anchor="t">
            <a:normAutofit/>
          </a:bodyPr>
          <a:lstStyle>
            <a:lvl1pPr algn="l" defTabSz="685800" rtl="0" eaLnBrk="1" latinLnBrk="0" hangingPunct="1">
              <a:lnSpc>
                <a:spcPct val="90000"/>
              </a:lnSpc>
              <a:spcBef>
                <a:spcPct val="0"/>
              </a:spcBef>
              <a:buNone/>
              <a:defRPr lang="en-US" sz="4400" b="0" kern="1200" dirty="0">
                <a:solidFill>
                  <a:srgbClr val="3D3D3C"/>
                </a:solidFill>
                <a:latin typeface="Arial" panose="020B0604020202020204" pitchFamily="34" charset="0"/>
                <a:ea typeface="+mj-ea"/>
                <a:cs typeface="+mj-cs"/>
              </a:defRPr>
            </a:lvl1pPr>
          </a:lstStyle>
          <a:p>
            <a:r>
              <a:rPr lang="en-US"/>
              <a:t>Click to edit Master title style</a:t>
            </a:r>
            <a:endParaRPr lang="en-US" dirty="0"/>
          </a:p>
        </p:txBody>
      </p:sp>
      <p:sp>
        <p:nvSpPr>
          <p:cNvPr id="3" name="Subtitle 2"/>
          <p:cNvSpPr>
            <a:spLocks noGrp="1"/>
          </p:cNvSpPr>
          <p:nvPr>
            <p:ph type="subTitle" idx="1"/>
          </p:nvPr>
        </p:nvSpPr>
        <p:spPr>
          <a:xfrm>
            <a:off x="377686" y="3829878"/>
            <a:ext cx="8348869" cy="618523"/>
          </a:xfrm>
        </p:spPr>
        <p:txBody>
          <a:bodyPr anchor="b">
            <a:normAutofit/>
          </a:bodyPr>
          <a:lstStyle>
            <a:lvl1pPr marL="0" indent="0" algn="l">
              <a:buNone/>
              <a:defRPr sz="2400" b="0">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pPr>
              <a:defRPr/>
            </a:pPr>
            <a:fld id="{111664F0-4563-4CBA-A6FA-DD2AEB7A5845}" type="datetime1">
              <a:rPr lang="en-US" smtClean="0"/>
              <a:t>11/4/25</a:t>
            </a:fld>
            <a:endParaRPr lang="en-GB"/>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1095887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1_Title Only">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stretch>
            <a:fillRect/>
          </a:stretch>
        </p:blipFill>
        <p:spPr>
          <a:xfrm>
            <a:off x="6516216" y="5373216"/>
            <a:ext cx="2399435" cy="365792"/>
          </a:xfrm>
          <a:prstGeom prst="rect">
            <a:avLst/>
          </a:prstGeom>
        </p:spPr>
      </p:pic>
    </p:spTree>
    <p:extLst>
      <p:ext uri="{BB962C8B-B14F-4D97-AF65-F5344CB8AC3E}">
        <p14:creationId xmlns:p14="http://schemas.microsoft.com/office/powerpoint/2010/main" val="42419624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cSld name="2_Title Only">
    <p:spTree>
      <p:nvGrpSpPr>
        <p:cNvPr id="1" name=""/>
        <p:cNvGrpSpPr/>
        <p:nvPr/>
      </p:nvGrpSpPr>
      <p:grpSpPr>
        <a:xfrm>
          <a:off x="0" y="0"/>
          <a:ext cx="0" cy="0"/>
          <a:chOff x="0" y="0"/>
          <a:chExt cx="0" cy="0"/>
        </a:xfrm>
      </p:grpSpPr>
      <p:sp>
        <p:nvSpPr>
          <p:cNvPr id="2" name="Title 1"/>
          <p:cNvSpPr>
            <a:spLocks noGrp="1"/>
          </p:cNvSpPr>
          <p:nvPr>
            <p:ph type="title"/>
          </p:nvPr>
        </p:nvSpPr>
        <p:spPr>
          <a:xfrm>
            <a:off x="347870" y="274638"/>
            <a:ext cx="8418443" cy="5818187"/>
          </a:xfrm>
        </p:spPr>
        <p:txBody>
          <a:bodyPr/>
          <a:lstStyle/>
          <a:p>
            <a:r>
              <a:rPr lang="en-US"/>
              <a:t>Click to edit Master title style</a:t>
            </a:r>
            <a:endParaRPr lang="en-GB" dirty="0"/>
          </a:p>
        </p:txBody>
      </p:sp>
      <p:sp>
        <p:nvSpPr>
          <p:cNvPr id="3" name="Date Placeholder 3"/>
          <p:cNvSpPr>
            <a:spLocks noGrp="1"/>
          </p:cNvSpPr>
          <p:nvPr>
            <p:ph type="dt" sz="half" idx="10"/>
          </p:nvPr>
        </p:nvSpPr>
        <p:spPr/>
        <p:txBody>
          <a:bodyPr/>
          <a:lstStyle>
            <a:lvl1pPr>
              <a:defRPr/>
            </a:lvl1pPr>
          </a:lstStyle>
          <a:p>
            <a:pPr>
              <a:defRPr/>
            </a:pPr>
            <a:fld id="{83CCE42A-0676-4517-9366-E955CB8CEB05}" type="datetime1">
              <a:rPr lang="en-US" smtClean="0">
                <a:solidFill>
                  <a:srgbClr val="000000">
                    <a:tint val="75000"/>
                  </a:srgbClr>
                </a:solidFill>
              </a:rPr>
              <a:t>11/4/25</a:t>
            </a:fld>
            <a:endParaRPr lang="en-GB">
              <a:solidFill>
                <a:srgbClr val="000000">
                  <a:tint val="75000"/>
                </a:srgbClr>
              </a:solidFill>
            </a:endParaRPr>
          </a:p>
        </p:txBody>
      </p:sp>
      <p:sp>
        <p:nvSpPr>
          <p:cNvPr id="4" name="Footer Placeholder 4"/>
          <p:cNvSpPr>
            <a:spLocks noGrp="1"/>
          </p:cNvSpPr>
          <p:nvPr>
            <p:ph type="ftr" sz="quarter" idx="11"/>
          </p:nvPr>
        </p:nvSpPr>
        <p:spPr/>
        <p:txBody>
          <a:bodyPr/>
          <a:lstStyle>
            <a:lvl1pPr>
              <a:defRPr/>
            </a:lvl1pPr>
          </a:lstStyle>
          <a:p>
            <a:pPr>
              <a:defRPr/>
            </a:pPr>
            <a:endParaRPr lang="en-GB">
              <a:solidFill>
                <a:srgbClr val="000000">
                  <a:tint val="75000"/>
                </a:srgbClr>
              </a:solidFill>
            </a:endParaRPr>
          </a:p>
        </p:txBody>
      </p:sp>
      <p:sp>
        <p:nvSpPr>
          <p:cNvPr id="5" name="Slide Number Placeholder 5"/>
          <p:cNvSpPr>
            <a:spLocks noGrp="1"/>
          </p:cNvSpPr>
          <p:nvPr>
            <p:ph type="sldNum" sz="quarter" idx="12"/>
          </p:nvPr>
        </p:nvSpPr>
        <p:spPr/>
        <p:txBody>
          <a:bodyPr/>
          <a:lstStyle>
            <a:lvl1pPr>
              <a:defRPr/>
            </a:lvl1pPr>
          </a:lstStyle>
          <a:p>
            <a:pPr>
              <a:defRPr/>
            </a:pPr>
            <a:fld id="{F5CF7FE0-638E-4F96-981B-CE47DB4E6266}" type="slidenum">
              <a:rPr lang="en-GB">
                <a:solidFill>
                  <a:srgbClr val="000000">
                    <a:tint val="75000"/>
                  </a:srgbClr>
                </a:solidFill>
              </a:rPr>
              <a:pPr>
                <a:defRPr/>
              </a:pPr>
              <a:t>‹#›</a:t>
            </a:fld>
            <a:endParaRPr lang="en-GB">
              <a:solidFill>
                <a:srgbClr val="000000">
                  <a:tint val="75000"/>
                </a:srgbClr>
              </a:solidFill>
            </a:endParaRPr>
          </a:p>
        </p:txBody>
      </p:sp>
    </p:spTree>
    <p:extLst>
      <p:ext uri="{BB962C8B-B14F-4D97-AF65-F5344CB8AC3E}">
        <p14:creationId xmlns:p14="http://schemas.microsoft.com/office/powerpoint/2010/main" val="23329521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Just body text">
    <p:spTree>
      <p:nvGrpSpPr>
        <p:cNvPr id="1" name=""/>
        <p:cNvGrpSpPr/>
        <p:nvPr/>
      </p:nvGrpSpPr>
      <p:grpSpPr>
        <a:xfrm>
          <a:off x="0" y="0"/>
          <a:ext cx="0" cy="0"/>
          <a:chOff x="0" y="0"/>
          <a:chExt cx="0" cy="0"/>
        </a:xfrm>
      </p:grpSpPr>
      <p:sp>
        <p:nvSpPr>
          <p:cNvPr id="2" name="Title 1"/>
          <p:cNvSpPr>
            <a:spLocks noGrp="1"/>
          </p:cNvSpPr>
          <p:nvPr>
            <p:ph type="title"/>
          </p:nvPr>
        </p:nvSpPr>
        <p:spPr>
          <a:xfrm>
            <a:off x="347870" y="1455256"/>
            <a:ext cx="8418443" cy="674031"/>
          </a:xfrm>
        </p:spPr>
        <p:txBody>
          <a:bodyPr anchor="t" anchorCtr="0">
            <a:spAutoFit/>
          </a:bodyPr>
          <a:lstStyle/>
          <a:p>
            <a:r>
              <a:rPr lang="en-US"/>
              <a:t>Click to edit Master title style</a:t>
            </a:r>
            <a:endParaRPr lang="en-GB" dirty="0"/>
          </a:p>
        </p:txBody>
      </p:sp>
      <p:sp>
        <p:nvSpPr>
          <p:cNvPr id="3" name="Date Placeholder 3"/>
          <p:cNvSpPr>
            <a:spLocks noGrp="1"/>
          </p:cNvSpPr>
          <p:nvPr>
            <p:ph type="dt" sz="half" idx="10"/>
          </p:nvPr>
        </p:nvSpPr>
        <p:spPr/>
        <p:txBody>
          <a:bodyPr/>
          <a:lstStyle>
            <a:lvl1pPr>
              <a:defRPr/>
            </a:lvl1pPr>
          </a:lstStyle>
          <a:p>
            <a:pPr>
              <a:defRPr/>
            </a:pPr>
            <a:fld id="{83CCE42A-0676-4517-9366-E955CB8CEB05}" type="datetime1">
              <a:rPr lang="en-US" smtClean="0">
                <a:solidFill>
                  <a:srgbClr val="000000">
                    <a:tint val="75000"/>
                  </a:srgbClr>
                </a:solidFill>
              </a:rPr>
              <a:t>11/4/25</a:t>
            </a:fld>
            <a:endParaRPr lang="en-GB">
              <a:solidFill>
                <a:srgbClr val="000000">
                  <a:tint val="75000"/>
                </a:srgbClr>
              </a:solidFill>
            </a:endParaRPr>
          </a:p>
        </p:txBody>
      </p:sp>
      <p:sp>
        <p:nvSpPr>
          <p:cNvPr id="4" name="Footer Placeholder 4"/>
          <p:cNvSpPr>
            <a:spLocks noGrp="1"/>
          </p:cNvSpPr>
          <p:nvPr>
            <p:ph type="ftr" sz="quarter" idx="11"/>
          </p:nvPr>
        </p:nvSpPr>
        <p:spPr/>
        <p:txBody>
          <a:bodyPr/>
          <a:lstStyle>
            <a:lvl1pPr>
              <a:defRPr/>
            </a:lvl1pPr>
          </a:lstStyle>
          <a:p>
            <a:pPr>
              <a:defRPr/>
            </a:pPr>
            <a:endParaRPr lang="en-GB">
              <a:solidFill>
                <a:srgbClr val="000000">
                  <a:tint val="75000"/>
                </a:srgbClr>
              </a:solidFill>
            </a:endParaRPr>
          </a:p>
        </p:txBody>
      </p:sp>
      <p:sp>
        <p:nvSpPr>
          <p:cNvPr id="5" name="Slide Number Placeholder 5"/>
          <p:cNvSpPr>
            <a:spLocks noGrp="1"/>
          </p:cNvSpPr>
          <p:nvPr>
            <p:ph type="sldNum" sz="quarter" idx="12"/>
          </p:nvPr>
        </p:nvSpPr>
        <p:spPr>
          <a:xfrm>
            <a:off x="6738730" y="6356351"/>
            <a:ext cx="2057400" cy="365125"/>
          </a:xfrm>
        </p:spPr>
        <p:txBody>
          <a:bodyPr/>
          <a:lstStyle>
            <a:lvl1pPr>
              <a:defRPr/>
            </a:lvl1pPr>
          </a:lstStyle>
          <a:p>
            <a:pPr>
              <a:defRPr/>
            </a:pPr>
            <a:fld id="{F5CF7FE0-638E-4F96-981B-CE47DB4E6266}" type="slidenum">
              <a:rPr lang="en-GB">
                <a:solidFill>
                  <a:srgbClr val="000000">
                    <a:tint val="75000"/>
                  </a:srgbClr>
                </a:solidFill>
              </a:rPr>
              <a:pPr>
                <a:defRPr/>
              </a:pPr>
              <a:t>‹#›</a:t>
            </a:fld>
            <a:endParaRPr lang="en-GB">
              <a:solidFill>
                <a:srgbClr val="000000">
                  <a:tint val="75000"/>
                </a:srgbClr>
              </a:solidFill>
            </a:endParaRPr>
          </a:p>
        </p:txBody>
      </p:sp>
    </p:spTree>
    <p:extLst>
      <p:ext uri="{BB962C8B-B14F-4D97-AF65-F5344CB8AC3E}">
        <p14:creationId xmlns:p14="http://schemas.microsoft.com/office/powerpoint/2010/main" val="5721180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Songs Centred">
    <p:spTree>
      <p:nvGrpSpPr>
        <p:cNvPr id="1" name=""/>
        <p:cNvGrpSpPr/>
        <p:nvPr/>
      </p:nvGrpSpPr>
      <p:grpSpPr>
        <a:xfrm>
          <a:off x="0" y="0"/>
          <a:ext cx="0" cy="0"/>
          <a:chOff x="0" y="0"/>
          <a:chExt cx="0" cy="0"/>
        </a:xfrm>
      </p:grpSpPr>
      <p:sp>
        <p:nvSpPr>
          <p:cNvPr id="6" name="Rectangle 5"/>
          <p:cNvSpPr/>
          <p:nvPr userDrawn="1"/>
        </p:nvSpPr>
        <p:spPr>
          <a:xfrm>
            <a:off x="0" y="6301048"/>
            <a:ext cx="9144000" cy="556952"/>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sp>
        <p:nvSpPr>
          <p:cNvPr id="2" name="Title 1"/>
          <p:cNvSpPr>
            <a:spLocks noGrp="1"/>
          </p:cNvSpPr>
          <p:nvPr>
            <p:ph type="title"/>
          </p:nvPr>
        </p:nvSpPr>
        <p:spPr>
          <a:xfrm>
            <a:off x="397566" y="516831"/>
            <a:ext cx="8348869" cy="674031"/>
          </a:xfrm>
        </p:spPr>
        <p:txBody>
          <a:bodyPr anchor="t" anchorCtr="0">
            <a:spAutoFit/>
          </a:bodyPr>
          <a:lstStyle>
            <a:lvl1pPr algn="ctr">
              <a:defRPr lang="en-US" sz="4200" b="0" kern="1200" dirty="0" smtClean="0">
                <a:ln w="6350">
                  <a:noFill/>
                </a:ln>
                <a:solidFill>
                  <a:srgbClr val="3D3D3C"/>
                </a:solidFill>
                <a:effectLst>
                  <a:glow>
                    <a:schemeClr val="bg1"/>
                  </a:glow>
                </a:effectLst>
                <a:latin typeface="Arial" panose="020B0604020202020204" pitchFamily="34" charset="0"/>
                <a:ea typeface="+mj-ea"/>
                <a:cs typeface="+mj-cs"/>
              </a:defRPr>
            </a:lvl1pPr>
          </a:lstStyle>
          <a:p>
            <a:r>
              <a:rPr lang="en-US"/>
              <a:t>Click to edit Master title style</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415346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lank No Base Bar">
    <p:spTree>
      <p:nvGrpSpPr>
        <p:cNvPr id="1" name=""/>
        <p:cNvGrpSpPr/>
        <p:nvPr/>
      </p:nvGrpSpPr>
      <p:grpSpPr>
        <a:xfrm>
          <a:off x="0" y="0"/>
          <a:ext cx="0" cy="0"/>
          <a:chOff x="0" y="0"/>
          <a:chExt cx="0" cy="0"/>
        </a:xfrm>
      </p:grpSpPr>
      <p:sp>
        <p:nvSpPr>
          <p:cNvPr id="11" name="TextBox 10"/>
          <p:cNvSpPr txBox="1"/>
          <p:nvPr userDrawn="1"/>
        </p:nvSpPr>
        <p:spPr>
          <a:xfrm>
            <a:off x="934279" y="437315"/>
            <a:ext cx="7275443" cy="5724945"/>
          </a:xfrm>
          <a:prstGeom prst="rect">
            <a:avLst/>
          </a:prstGeom>
          <a:noFill/>
        </p:spPr>
        <p:txBody>
          <a:bodyPr wrap="square" rtlCol="0">
            <a:noAutofit/>
          </a:bodyPr>
          <a:lstStyle/>
          <a:p>
            <a:pPr algn="ctr"/>
            <a:endParaRPr lang="en-GB" sz="4200" dirty="0">
              <a:solidFill>
                <a:srgbClr val="3D3D3C"/>
              </a:solidFill>
              <a:latin typeface="Arial" panose="020B0604020202020204" pitchFamily="34" charset="0"/>
            </a:endParaRPr>
          </a:p>
        </p:txBody>
      </p:sp>
    </p:spTree>
    <p:extLst>
      <p:ext uri="{BB962C8B-B14F-4D97-AF65-F5344CB8AC3E}">
        <p14:creationId xmlns:p14="http://schemas.microsoft.com/office/powerpoint/2010/main" val="42026176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Custom Layout">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477872" y="2059037"/>
            <a:ext cx="6188256" cy="2739926"/>
          </a:xfrm>
          <a:prstGeom prst="rect">
            <a:avLst/>
          </a:prstGeom>
        </p:spPr>
      </p:pic>
    </p:spTree>
    <p:extLst>
      <p:ext uri="{BB962C8B-B14F-4D97-AF65-F5344CB8AC3E}">
        <p14:creationId xmlns:p14="http://schemas.microsoft.com/office/powerpoint/2010/main" val="43222307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1_Custom Layout">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477872" y="1373246"/>
            <a:ext cx="6188256" cy="2739926"/>
          </a:xfrm>
          <a:prstGeom prst="rect">
            <a:avLst/>
          </a:prstGeom>
        </p:spPr>
      </p:pic>
      <p:sp>
        <p:nvSpPr>
          <p:cNvPr id="3" name="Rectangle 2"/>
          <p:cNvSpPr/>
          <p:nvPr userDrawn="1"/>
        </p:nvSpPr>
        <p:spPr>
          <a:xfrm>
            <a:off x="0" y="6112565"/>
            <a:ext cx="9144000" cy="745435"/>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pic>
        <p:nvPicPr>
          <p:cNvPr id="5" name="Picture 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 y="6207994"/>
            <a:ext cx="9144000" cy="577964"/>
          </a:xfrm>
          <a:prstGeom prst="rect">
            <a:avLst/>
          </a:prstGeom>
        </p:spPr>
      </p:pic>
    </p:spTree>
    <p:extLst>
      <p:ext uri="{BB962C8B-B14F-4D97-AF65-F5344CB8AC3E}">
        <p14:creationId xmlns:p14="http://schemas.microsoft.com/office/powerpoint/2010/main" val="15955427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380176" y="216041"/>
            <a:ext cx="6219408" cy="1325563"/>
          </a:xfrm>
        </p:spPr>
        <p:txBody>
          <a:bodyPr>
            <a:normAutofit/>
          </a:bodyPr>
          <a:lstStyle>
            <a:lvl1pPr>
              <a:defRPr sz="4200"/>
            </a:lvl1pPr>
          </a:lstStyle>
          <a:p>
            <a:r>
              <a:rPr lang="en-US"/>
              <a:t>Click to edit Master title style</a:t>
            </a:r>
            <a:endParaRPr lang="en-US" dirty="0"/>
          </a:p>
        </p:txBody>
      </p:sp>
      <p:sp>
        <p:nvSpPr>
          <p:cNvPr id="3" name="Content Placeholder 2"/>
          <p:cNvSpPr>
            <a:spLocks noGrp="1"/>
          </p:cNvSpPr>
          <p:nvPr>
            <p:ph idx="1"/>
          </p:nvPr>
        </p:nvSpPr>
        <p:spPr>
          <a:xfrm>
            <a:off x="392745" y="1646723"/>
            <a:ext cx="835369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1E337A1B-CBE0-46EA-A71E-8E715F7007B1}" type="datetime1">
              <a:rPr lang="en-US" smtClean="0"/>
              <a:t>11/4/25</a:t>
            </a:fld>
            <a:endParaRPr lang="en-GB"/>
          </a:p>
        </p:txBody>
      </p:sp>
      <p:sp>
        <p:nvSpPr>
          <p:cNvPr id="5" name="Footer Placeholder 4"/>
          <p:cNvSpPr>
            <a:spLocks noGrp="1"/>
          </p:cNvSpPr>
          <p:nvPr>
            <p:ph type="ftr" sz="quarter" idx="11"/>
          </p:nvPr>
        </p:nvSpPr>
        <p:spPr/>
        <p:txBody>
          <a:bodyPr/>
          <a:lstStyle/>
          <a:p>
            <a:pPr>
              <a:defRPr/>
            </a:pPr>
            <a:endParaRPr lang="en-GB" dirty="0"/>
          </a:p>
        </p:txBody>
      </p:sp>
      <p:sp>
        <p:nvSpPr>
          <p:cNvPr id="6" name="Slide Number Placeholder 5"/>
          <p:cNvSpPr>
            <a:spLocks noGrp="1"/>
          </p:cNvSpPr>
          <p:nvPr>
            <p:ph type="sldNum" sz="quarter" idx="12"/>
          </p:nvPr>
        </p:nvSpPr>
        <p:spPr/>
        <p:txBody>
          <a:bodyPr/>
          <a:lstStyle>
            <a:lvl1pPr>
              <a:defRPr>
                <a:solidFill>
                  <a:schemeClr val="tx1">
                    <a:lumMod val="65000"/>
                  </a:schemeClr>
                </a:solidFill>
              </a:defRPr>
            </a:lvl1pPr>
          </a:lstStyle>
          <a:p>
            <a:fld id="{7D194DFD-B235-4DCD-A12E-3D2FCC86B21A}" type="slidenum">
              <a:rPr lang="en-GB" altLang="en-US" smtClean="0"/>
              <a:pPr/>
              <a:t>‹#›</a:t>
            </a:fld>
            <a:endParaRPr lang="en-GB" altLang="en-US" dirty="0"/>
          </a:p>
        </p:txBody>
      </p:sp>
    </p:spTree>
    <p:extLst>
      <p:ext uri="{BB962C8B-B14F-4D97-AF65-F5344CB8AC3E}">
        <p14:creationId xmlns:p14="http://schemas.microsoft.com/office/powerpoint/2010/main" val="3270748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377687" y="4464027"/>
            <a:ext cx="8348870" cy="1223597"/>
          </a:xfrm>
        </p:spPr>
        <p:txBody>
          <a:bodyPr wrap="none" anchor="t">
            <a:normAutofit/>
          </a:bodyPr>
          <a:lstStyle>
            <a:lvl1pPr algn="l">
              <a:defRPr sz="4200" b="0" spc="-225">
                <a:solidFill>
                  <a:srgbClr val="3D3D3C"/>
                </a:solidFill>
                <a:effectLst/>
                <a:latin typeface="Arial" panose="020B0604020202020204" pitchFamily="34" charset="0"/>
              </a:defRPr>
            </a:lvl1pPr>
          </a:lstStyle>
          <a:p>
            <a:r>
              <a:rPr lang="en-US"/>
              <a:t>Click to edit Master title style</a:t>
            </a:r>
            <a:endParaRPr lang="en-US" dirty="0"/>
          </a:p>
        </p:txBody>
      </p:sp>
      <p:sp>
        <p:nvSpPr>
          <p:cNvPr id="8" name="Subtitle 2"/>
          <p:cNvSpPr>
            <a:spLocks noGrp="1"/>
          </p:cNvSpPr>
          <p:nvPr>
            <p:ph type="subTitle" idx="1"/>
          </p:nvPr>
        </p:nvSpPr>
        <p:spPr>
          <a:xfrm>
            <a:off x="377687" y="3829878"/>
            <a:ext cx="8348870" cy="632792"/>
          </a:xfrm>
        </p:spPr>
        <p:txBody>
          <a:bodyPr anchor="b">
            <a:normAutofit/>
          </a:bodyPr>
          <a:lstStyle>
            <a:lvl1pPr marL="0" indent="0" algn="l">
              <a:buNone/>
              <a:defRPr sz="2400" b="0">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fld id="{C162092E-3F2F-44A3-A6A9-A1C0D15FA81F}" type="datetime1">
              <a:rPr lang="en-US" smtClean="0"/>
              <a:t>11/4/25</a:t>
            </a:fld>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1324853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90115" y="245858"/>
            <a:ext cx="6219408" cy="1325563"/>
          </a:xfrm>
        </p:spPr>
        <p:txBody>
          <a:bodyPr/>
          <a:lstStyle/>
          <a:p>
            <a:r>
              <a:rPr lang="en-US"/>
              <a:t>Click to edit Master title style</a:t>
            </a:r>
            <a:endParaRPr lang="en-US" dirty="0"/>
          </a:p>
        </p:txBody>
      </p:sp>
      <p:sp>
        <p:nvSpPr>
          <p:cNvPr id="3" name="Content Placeholder 2"/>
          <p:cNvSpPr>
            <a:spLocks noGrp="1"/>
          </p:cNvSpPr>
          <p:nvPr>
            <p:ph sz="half" idx="1"/>
          </p:nvPr>
        </p:nvSpPr>
        <p:spPr>
          <a:xfrm>
            <a:off x="392745" y="1825625"/>
            <a:ext cx="4128578"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590795" y="1825625"/>
            <a:ext cx="4135762"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fld id="{4DB5D60A-0BB5-41B8-9502-D2606D9A91BE}" type="datetime1">
              <a:rPr lang="en-US" smtClean="0"/>
              <a:t>11/4/25</a:t>
            </a:fld>
            <a:endParaRPr lang="en-GB"/>
          </a:p>
        </p:txBody>
      </p:sp>
      <p:sp>
        <p:nvSpPr>
          <p:cNvPr id="6" name="Footer Placeholder 5"/>
          <p:cNvSpPr>
            <a:spLocks noGrp="1"/>
          </p:cNvSpPr>
          <p:nvPr>
            <p:ph type="ftr" sz="quarter" idx="11"/>
          </p:nvPr>
        </p:nvSpPr>
        <p:spPr/>
        <p:txBody>
          <a:bodyPr/>
          <a:lstStyle/>
          <a:p>
            <a:pPr>
              <a:defRPr/>
            </a:pPr>
            <a:endParaRPr lang="en-GB"/>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895114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97565" y="245858"/>
            <a:ext cx="6261652"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402683" y="1561895"/>
            <a:ext cx="4047927" cy="823912"/>
          </a:xfrm>
        </p:spPr>
        <p:txBody>
          <a:bodyPr anchor="b">
            <a:normAutofit/>
          </a:bodyPr>
          <a:lstStyle>
            <a:lvl1pPr marL="0" indent="0">
              <a:buNone/>
              <a:defRPr sz="2400" b="1">
                <a:solidFill>
                  <a:srgbClr val="3D3D3C"/>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02683" y="2385807"/>
            <a:ext cx="404792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90185" y="1561895"/>
            <a:ext cx="4056250" cy="823912"/>
          </a:xfrm>
        </p:spPr>
        <p:txBody>
          <a:bodyPr vert="horz" lIns="91440" tIns="45720" rIns="91440" bIns="45720" rtlCol="0" anchor="b">
            <a:normAutofit/>
          </a:bodyPr>
          <a:lstStyle>
            <a:lvl1pPr>
              <a:buNone/>
              <a:defRPr lang="en-US" sz="2400" b="1">
                <a:solidFill>
                  <a:srgbClr val="3D3D3C"/>
                </a:soli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4690185" y="2385807"/>
            <a:ext cx="405625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fld id="{89402332-ED9C-4E44-8BDC-FDC2196864A7}" type="datetime1">
              <a:rPr lang="en-US" smtClean="0"/>
              <a:t>11/4/25</a:t>
            </a:fld>
            <a:endParaRPr lang="en-GB"/>
          </a:p>
        </p:txBody>
      </p:sp>
      <p:sp>
        <p:nvSpPr>
          <p:cNvPr id="8" name="Footer Placeholder 7"/>
          <p:cNvSpPr>
            <a:spLocks noGrp="1"/>
          </p:cNvSpPr>
          <p:nvPr>
            <p:ph type="ftr" sz="quarter" idx="11"/>
          </p:nvPr>
        </p:nvSpPr>
        <p:spPr/>
        <p:txBody>
          <a:bodyPr/>
          <a:lstStyle/>
          <a:p>
            <a:pPr>
              <a:defRPr/>
            </a:pPr>
            <a:endParaRPr lang="en-GB"/>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2519760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67748" y="516831"/>
            <a:ext cx="6221895" cy="785195"/>
          </a:xfrm>
        </p:spPr>
        <p:txBody>
          <a:bodyPr anchor="t" anchorCtr="0">
            <a:normAutofit/>
          </a:bodyPr>
          <a:lstStyle>
            <a:lvl1pPr algn="l">
              <a:defRPr lang="en-US" sz="4200" b="0" kern="1200" dirty="0" smtClean="0">
                <a:ln w="6350">
                  <a:noFill/>
                </a:ln>
                <a:solidFill>
                  <a:srgbClr val="3D3D3C"/>
                </a:solidFill>
                <a:effectLst>
                  <a:glow>
                    <a:schemeClr val="bg1"/>
                  </a:glow>
                </a:effectLst>
                <a:latin typeface="Arial" panose="020B0604020202020204" pitchFamily="34" charset="0"/>
                <a:ea typeface="+mj-ea"/>
                <a:cs typeface="+mj-cs"/>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fld id="{FA1EC06F-19BF-4C31-8E25-977409355A5E}" type="datetime1">
              <a:rPr lang="en-US" smtClean="0"/>
              <a:t>11/4/25</a:t>
            </a:fld>
            <a:endParaRPr lang="en-GB"/>
          </a:p>
        </p:txBody>
      </p:sp>
      <p:sp>
        <p:nvSpPr>
          <p:cNvPr id="4" name="Footer Placeholder 3"/>
          <p:cNvSpPr>
            <a:spLocks noGrp="1"/>
          </p:cNvSpPr>
          <p:nvPr>
            <p:ph type="ftr" sz="quarter" idx="11"/>
          </p:nvPr>
        </p:nvSpPr>
        <p:spPr/>
        <p:txBody>
          <a:bodyPr/>
          <a:lstStyle/>
          <a:p>
            <a:pPr>
              <a:defRPr/>
            </a:pPr>
            <a:endParaRPr lang="en-GB"/>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846861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DA9AD27F-BFEF-4636-92C8-76AE31339A19}" type="datetime1">
              <a:rPr lang="en-US" smtClean="0"/>
              <a:t>11/4/25</a:t>
            </a:fld>
            <a:endParaRPr lang="en-GB"/>
          </a:p>
        </p:txBody>
      </p:sp>
      <p:sp>
        <p:nvSpPr>
          <p:cNvPr id="3" name="Footer Placeholder 2"/>
          <p:cNvSpPr>
            <a:spLocks noGrp="1"/>
          </p:cNvSpPr>
          <p:nvPr>
            <p:ph type="ftr" sz="quarter" idx="11"/>
          </p:nvPr>
        </p:nvSpPr>
        <p:spPr/>
        <p:txBody>
          <a:bodyPr/>
          <a:lstStyle/>
          <a:p>
            <a:pPr>
              <a:defRPr/>
            </a:pPr>
            <a:endParaRPr lang="en-GB"/>
          </a:p>
        </p:txBody>
      </p:sp>
      <p:sp>
        <p:nvSpPr>
          <p:cNvPr id="4" name="Slide Number Placeholder 3"/>
          <p:cNvSpPr>
            <a:spLocks noGrp="1"/>
          </p:cNvSpPr>
          <p:nvPr>
            <p:ph type="sldNum" sz="quarter" idx="12"/>
          </p:nvPr>
        </p:nvSpPr>
        <p:spPr/>
        <p:txBody>
          <a:bodyPr/>
          <a:lstStyle>
            <a:lvl1pPr>
              <a:defRPr>
                <a:solidFill>
                  <a:schemeClr val="tx1">
                    <a:lumMod val="65000"/>
                  </a:schemeClr>
                </a:solidFill>
              </a:defRPr>
            </a:lvl1pPr>
          </a:lstStyle>
          <a:p>
            <a:fld id="{9BC2D040-2D5F-40EB-B6C8-5D6F836E7514}" type="slidenum">
              <a:rPr lang="en-GB" altLang="en-US" smtClean="0"/>
              <a:pPr/>
              <a:t>‹#›</a:t>
            </a:fld>
            <a:endParaRPr lang="en-GB" altLang="en-US" dirty="0"/>
          </a:p>
        </p:txBody>
      </p:sp>
    </p:spTree>
    <p:extLst>
      <p:ext uri="{BB962C8B-B14F-4D97-AF65-F5344CB8AC3E}">
        <p14:creationId xmlns:p14="http://schemas.microsoft.com/office/powerpoint/2010/main" val="39273782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5" name="Picture Placeholder 2"/>
          <p:cNvSpPr>
            <a:spLocks noGrp="1" noChangeAspect="1"/>
          </p:cNvSpPr>
          <p:nvPr>
            <p:ph type="pic" idx="15" hasCustomPrompt="1"/>
          </p:nvPr>
        </p:nvSpPr>
        <p:spPr>
          <a:xfrm>
            <a:off x="402718" y="310329"/>
            <a:ext cx="5352040" cy="3699033"/>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dirty="0"/>
              <a:t>Click icon to add picture from Prayer Focus church</a:t>
            </a:r>
          </a:p>
        </p:txBody>
      </p:sp>
      <p:sp>
        <p:nvSpPr>
          <p:cNvPr id="8" name="Subtitle 2"/>
          <p:cNvSpPr>
            <a:spLocks noGrp="1"/>
          </p:cNvSpPr>
          <p:nvPr>
            <p:ph type="subTitle" idx="1" hasCustomPrompt="1"/>
          </p:nvPr>
        </p:nvSpPr>
        <p:spPr>
          <a:xfrm>
            <a:off x="417443" y="3790122"/>
            <a:ext cx="8348870" cy="632792"/>
          </a:xfrm>
        </p:spPr>
        <p:txBody>
          <a:bodyPr anchor="b">
            <a:normAutofit/>
          </a:bodyPr>
          <a:lstStyle>
            <a:lvl1pPr marL="0" indent="0" algn="l">
              <a:buNone/>
              <a:defRPr sz="2400" b="1">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Prayer Focus: Click to edit name of church</a:t>
            </a:r>
          </a:p>
        </p:txBody>
      </p:sp>
      <p:sp>
        <p:nvSpPr>
          <p:cNvPr id="12" name="Title 1"/>
          <p:cNvSpPr>
            <a:spLocks noGrp="1"/>
          </p:cNvSpPr>
          <p:nvPr>
            <p:ph type="title" hasCustomPrompt="1"/>
          </p:nvPr>
        </p:nvSpPr>
        <p:spPr>
          <a:xfrm>
            <a:off x="556591" y="4432854"/>
            <a:ext cx="8219661" cy="1769163"/>
          </a:xfrm>
        </p:spPr>
        <p:txBody>
          <a:bodyPr anchor="t" anchorCtr="0">
            <a:noAutofit/>
          </a:bodyPr>
          <a:lstStyle>
            <a:lvl1pPr algn="l">
              <a:defRPr lang="en-US" sz="3200" b="0" kern="1200" dirty="0">
                <a:solidFill>
                  <a:srgbClr val="3D3D3C"/>
                </a:solidFill>
                <a:latin typeface="Arial" panose="020B0604020202020204" pitchFamily="34" charset="0"/>
                <a:ea typeface="+mn-ea"/>
                <a:cs typeface="+mn-cs"/>
              </a:defRPr>
            </a:lvl1pPr>
          </a:lstStyle>
          <a:p>
            <a:r>
              <a:rPr lang="en-US" dirty="0"/>
              <a:t>Click to edit prayer point(s)</a:t>
            </a:r>
          </a:p>
        </p:txBody>
      </p:sp>
      <p:pic>
        <p:nvPicPr>
          <p:cNvPr id="13" name="Picture 1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6287506"/>
            <a:ext cx="9144000" cy="577964"/>
          </a:xfrm>
          <a:prstGeom prst="rect">
            <a:avLst/>
          </a:prstGeom>
        </p:spPr>
      </p:pic>
    </p:spTree>
    <p:extLst>
      <p:ext uri="{BB962C8B-B14F-4D97-AF65-F5344CB8AC3E}">
        <p14:creationId xmlns:p14="http://schemas.microsoft.com/office/powerpoint/2010/main" val="38496405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357810" y="216041"/>
            <a:ext cx="6301408"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99064" y="4297503"/>
            <a:ext cx="2205038" cy="576262"/>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Picture Placeholder 2"/>
          <p:cNvSpPr>
            <a:spLocks noGrp="1" noChangeAspect="1"/>
          </p:cNvSpPr>
          <p:nvPr>
            <p:ph type="pic" idx="15"/>
          </p:nvPr>
        </p:nvSpPr>
        <p:spPr>
          <a:xfrm>
            <a:off x="999064" y="2256354"/>
            <a:ext cx="220503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1" name="Text Placeholder 3"/>
          <p:cNvSpPr>
            <a:spLocks noGrp="1"/>
          </p:cNvSpPr>
          <p:nvPr>
            <p:ph type="body" sz="half" idx="18"/>
          </p:nvPr>
        </p:nvSpPr>
        <p:spPr>
          <a:xfrm>
            <a:off x="999064" y="4873766"/>
            <a:ext cx="220503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3426748" y="4297503"/>
            <a:ext cx="2197894" cy="576262"/>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3" name="Picture Placeholder 2"/>
          <p:cNvSpPr>
            <a:spLocks noGrp="1" noChangeAspect="1"/>
          </p:cNvSpPr>
          <p:nvPr>
            <p:ph type="pic" idx="21"/>
          </p:nvPr>
        </p:nvSpPr>
        <p:spPr>
          <a:xfrm>
            <a:off x="3426747" y="2256354"/>
            <a:ext cx="2197894"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19"/>
          </p:nvPr>
        </p:nvSpPr>
        <p:spPr>
          <a:xfrm>
            <a:off x="3425733" y="4873765"/>
            <a:ext cx="2200805"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5853242" y="4297503"/>
            <a:ext cx="2199085" cy="576262"/>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6" name="Picture Placeholder 2"/>
          <p:cNvSpPr>
            <a:spLocks noGrp="1" noChangeAspect="1"/>
          </p:cNvSpPr>
          <p:nvPr>
            <p:ph type="pic" idx="22"/>
          </p:nvPr>
        </p:nvSpPr>
        <p:spPr>
          <a:xfrm>
            <a:off x="5853241" y="2256354"/>
            <a:ext cx="219908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7" name="Text Placeholder 3"/>
          <p:cNvSpPr>
            <a:spLocks noGrp="1"/>
          </p:cNvSpPr>
          <p:nvPr>
            <p:ph type="body" sz="half" idx="20"/>
          </p:nvPr>
        </p:nvSpPr>
        <p:spPr>
          <a:xfrm>
            <a:off x="5853148" y="4873763"/>
            <a:ext cx="220199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pPr>
              <a:defRPr/>
            </a:pPr>
            <a:fld id="{A4ED95A0-587E-44C4-8551-E475C85EC0D1}" type="datetime1">
              <a:rPr lang="en-US" smtClean="0"/>
              <a:t>11/4/25</a:t>
            </a:fld>
            <a:endParaRPr lang="en-GB"/>
          </a:p>
        </p:txBody>
      </p:sp>
      <p:sp>
        <p:nvSpPr>
          <p:cNvPr id="4" name="Footer Placeholder 3"/>
          <p:cNvSpPr>
            <a:spLocks noGrp="1"/>
          </p:cNvSpPr>
          <p:nvPr>
            <p:ph type="ftr" sz="quarter" idx="11"/>
          </p:nvPr>
        </p:nvSpPr>
        <p:spPr/>
        <p:txBody>
          <a:bodyPr/>
          <a:lstStyle/>
          <a:p>
            <a:pPr>
              <a:defRPr/>
            </a:pPr>
            <a:endParaRPr lang="en-GB"/>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437159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wmf"/><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8">
            <a:lum/>
          </a:blip>
          <a:srcRect/>
          <a:stretch>
            <a:fillRect/>
          </a:stretch>
        </a:blipFill>
        <a:effectLst/>
      </p:bgPr>
    </p:bg>
    <p:spTree>
      <p:nvGrpSpPr>
        <p:cNvPr id="1" name=""/>
        <p:cNvGrpSpPr/>
        <p:nvPr/>
      </p:nvGrpSpPr>
      <p:grpSpPr>
        <a:xfrm>
          <a:off x="0" y="0"/>
          <a:ext cx="0" cy="0"/>
          <a:chOff x="0" y="0"/>
          <a:chExt cx="0" cy="0"/>
        </a:xfrm>
      </p:grpSpPr>
      <p:sp>
        <p:nvSpPr>
          <p:cNvPr id="7" name="Rectangle 6"/>
          <p:cNvSpPr/>
          <p:nvPr/>
        </p:nvSpPr>
        <p:spPr>
          <a:xfrm>
            <a:off x="0" y="6301048"/>
            <a:ext cx="9144000" cy="556952"/>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sp>
        <p:nvSpPr>
          <p:cNvPr id="2" name="Title Placeholder 1"/>
          <p:cNvSpPr>
            <a:spLocks noGrp="1"/>
          </p:cNvSpPr>
          <p:nvPr>
            <p:ph type="title"/>
          </p:nvPr>
        </p:nvSpPr>
        <p:spPr>
          <a:xfrm>
            <a:off x="390115" y="245858"/>
            <a:ext cx="6219408"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02684" y="1646723"/>
            <a:ext cx="835369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390114" y="6356351"/>
            <a:ext cx="2057400" cy="365125"/>
          </a:xfrm>
          <a:prstGeom prst="rect">
            <a:avLst/>
          </a:prstGeom>
        </p:spPr>
        <p:txBody>
          <a:bodyPr vert="horz" lIns="91440" tIns="45720" rIns="91440" bIns="45720" rtlCol="0" anchor="ctr"/>
          <a:lstStyle>
            <a:lvl1pPr algn="l">
              <a:defRPr sz="900">
                <a:solidFill>
                  <a:schemeClr val="tx1">
                    <a:lumMod val="65000"/>
                  </a:schemeClr>
                </a:solidFill>
                <a:latin typeface="Arial" panose="020B0604020202020204" pitchFamily="34" charset="0"/>
              </a:defRPr>
            </a:lvl1pPr>
          </a:lstStyle>
          <a:p>
            <a:fld id="{3DD79EEF-EDA5-4B0F-95F6-036D878614DA}" type="datetime1">
              <a:rPr lang="en-US" smtClean="0"/>
              <a:pPr/>
              <a:t>11/4/25</a:t>
            </a:fld>
            <a:endParaRPr lang="en-GB"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lumMod val="65000"/>
                  </a:schemeClr>
                </a:solidFill>
                <a:latin typeface="Arial" panose="020B0604020202020204" pitchFamily="34" charset="0"/>
              </a:defRPr>
            </a:lvl1pPr>
          </a:lstStyle>
          <a:p>
            <a:endParaRPr lang="en-GB" dirty="0"/>
          </a:p>
        </p:txBody>
      </p:sp>
      <p:sp>
        <p:nvSpPr>
          <p:cNvPr id="6" name="Slide Number Placeholder 5"/>
          <p:cNvSpPr>
            <a:spLocks noGrp="1"/>
          </p:cNvSpPr>
          <p:nvPr>
            <p:ph type="sldNum" sz="quarter" idx="4"/>
          </p:nvPr>
        </p:nvSpPr>
        <p:spPr>
          <a:xfrm>
            <a:off x="6698974" y="6356351"/>
            <a:ext cx="2057400" cy="365125"/>
          </a:xfrm>
          <a:prstGeom prst="rect">
            <a:avLst/>
          </a:prstGeom>
        </p:spPr>
        <p:txBody>
          <a:bodyPr vert="horz" lIns="91440" tIns="45720" rIns="91440" bIns="45720" rtlCol="0" anchor="ctr"/>
          <a:lstStyle>
            <a:lvl1pPr algn="r">
              <a:defRPr sz="900">
                <a:solidFill>
                  <a:schemeClr val="tx1">
                    <a:lumMod val="65000"/>
                  </a:schemeClr>
                </a:solidFill>
                <a:latin typeface="Arial" panose="020B0604020202020204" pitchFamily="34" charset="0"/>
              </a:defRPr>
            </a:lvl1pPr>
          </a:lstStyle>
          <a:p>
            <a:fld id="{8469DAC7-2BB9-4049-AE2F-D750F07B8F8C}" type="slidenum">
              <a:rPr lang="en-GB" smtClean="0"/>
              <a:pPr/>
              <a:t>‹#›</a:t>
            </a:fld>
            <a:endParaRPr lang="en-GB" dirty="0"/>
          </a:p>
        </p:txBody>
      </p:sp>
      <p:pic>
        <p:nvPicPr>
          <p:cNvPr id="10" name="Picture 9"/>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6732877" y="197376"/>
            <a:ext cx="2023497" cy="895928"/>
          </a:xfrm>
          <a:prstGeom prst="rect">
            <a:avLst/>
          </a:prstGeom>
        </p:spPr>
      </p:pic>
    </p:spTree>
    <p:extLst>
      <p:ext uri="{BB962C8B-B14F-4D97-AF65-F5344CB8AC3E}">
        <p14:creationId xmlns:p14="http://schemas.microsoft.com/office/powerpoint/2010/main" val="3118290861"/>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709" r:id="rId8"/>
    <p:sldLayoutId id="2147483699" r:id="rId9"/>
    <p:sldLayoutId id="2147483702" r:id="rId10"/>
    <p:sldLayoutId id="2147483703" r:id="rId11"/>
    <p:sldLayoutId id="2147483708" r:id="rId12"/>
    <p:sldLayoutId id="2147483707" r:id="rId13"/>
    <p:sldLayoutId id="2147483706" r:id="rId14"/>
    <p:sldLayoutId id="2147483704" r:id="rId15"/>
    <p:sldLayoutId id="2147483705" r:id="rId16"/>
  </p:sldLayoutIdLst>
  <p:hf hdr="0" ftr="0" dt="0"/>
  <p:txStyles>
    <p:titleStyle>
      <a:lvl1pPr algn="l" defTabSz="685800" rtl="0" eaLnBrk="1" latinLnBrk="0" hangingPunct="1">
        <a:lnSpc>
          <a:spcPct val="90000"/>
        </a:lnSpc>
        <a:spcBef>
          <a:spcPct val="0"/>
        </a:spcBef>
        <a:buNone/>
        <a:defRPr sz="4200" b="0" kern="1200">
          <a:solidFill>
            <a:srgbClr val="3D3D3C"/>
          </a:solidFill>
          <a:latin typeface="Arial" panose="020B0604020202020204" pitchFamily="34" charset="0"/>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3200" kern="1200">
          <a:solidFill>
            <a:srgbClr val="3D3D3C"/>
          </a:solidFill>
          <a:latin typeface="Arial" panose="020B0604020202020204" pitchFamily="34"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800" kern="1200">
          <a:solidFill>
            <a:srgbClr val="3D3D3C"/>
          </a:solidFill>
          <a:latin typeface="Arial" panose="020B0604020202020204" pitchFamily="34"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2400" kern="1200">
          <a:solidFill>
            <a:srgbClr val="3D3D3C"/>
          </a:solidFill>
          <a:latin typeface="Arial" panose="020B0604020202020204" pitchFamily="34"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2000" kern="1200">
          <a:solidFill>
            <a:srgbClr val="3D3D3C"/>
          </a:solidFill>
          <a:latin typeface="Arial" panose="020B0604020202020204" pitchFamily="34"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2000" kern="1200">
          <a:solidFill>
            <a:srgbClr val="3D3D3C"/>
          </a:solidFill>
          <a:latin typeface="Arial" panose="020B0604020202020204" pitchFamily="34"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1BE1D5-333B-7A21-34ED-8B33A301589B}"/>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FB02FCEB-75A2-4493-D4FB-D06E0E14658F}"/>
              </a:ext>
            </a:extLst>
          </p:cNvPr>
          <p:cNvSpPr>
            <a:spLocks noGrp="1"/>
          </p:cNvSpPr>
          <p:nvPr>
            <p:ph type="subTitle" idx="1"/>
          </p:nvPr>
        </p:nvSpPr>
        <p:spPr>
          <a:xfrm>
            <a:off x="280780" y="3096259"/>
            <a:ext cx="8845825" cy="377265"/>
          </a:xfrm>
        </p:spPr>
        <p:txBody>
          <a:bodyPr>
            <a:normAutofit fontScale="92500" lnSpcReduction="10000"/>
          </a:bodyPr>
          <a:lstStyle/>
          <a:p>
            <a:r>
              <a:rPr lang="en-GB" dirty="0">
                <a:solidFill>
                  <a:schemeClr val="bg1"/>
                </a:solidFill>
              </a:rPr>
              <a:t>Prayer Focus: </a:t>
            </a:r>
            <a:r>
              <a:rPr lang="en-GB" dirty="0"/>
              <a:t>Attleborough</a:t>
            </a:r>
            <a:r>
              <a:rPr lang="en-GB" dirty="0">
                <a:solidFill>
                  <a:schemeClr val="bg1"/>
                </a:solidFill>
              </a:rPr>
              <a:t> Baptist Church</a:t>
            </a:r>
          </a:p>
        </p:txBody>
      </p:sp>
      <p:sp>
        <p:nvSpPr>
          <p:cNvPr id="7" name="Picture Placeholder 1">
            <a:extLst>
              <a:ext uri="{FF2B5EF4-FFF2-40B4-BE49-F238E27FC236}">
                <a16:creationId xmlns:a16="http://schemas.microsoft.com/office/drawing/2014/main" id="{1D48C7D0-BB57-1D37-F535-568DE4200F15}"/>
              </a:ext>
            </a:extLst>
          </p:cNvPr>
          <p:cNvSpPr txBox="1">
            <a:spLocks/>
          </p:cNvSpPr>
          <p:nvPr/>
        </p:nvSpPr>
        <p:spPr>
          <a:xfrm>
            <a:off x="631318" y="256740"/>
            <a:ext cx="5352040" cy="3699033"/>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8" name="Picture Placeholder 1">
            <a:extLst>
              <a:ext uri="{FF2B5EF4-FFF2-40B4-BE49-F238E27FC236}">
                <a16:creationId xmlns:a16="http://schemas.microsoft.com/office/drawing/2014/main" id="{29C5E8AF-38DF-D66F-C6A2-D83FA54ABA64}"/>
              </a:ext>
            </a:extLst>
          </p:cNvPr>
          <p:cNvSpPr txBox="1">
            <a:spLocks/>
          </p:cNvSpPr>
          <p:nvPr/>
        </p:nvSpPr>
        <p:spPr>
          <a:xfrm>
            <a:off x="263386" y="344558"/>
            <a:ext cx="5643772" cy="3383606"/>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0" name="Picture Placeholder 4">
            <a:extLst>
              <a:ext uri="{FF2B5EF4-FFF2-40B4-BE49-F238E27FC236}">
                <a16:creationId xmlns:a16="http://schemas.microsoft.com/office/drawing/2014/main" id="{D0EEB0A6-B9DB-4B40-EE2A-A60190737E23}"/>
              </a:ext>
            </a:extLst>
          </p:cNvPr>
          <p:cNvSpPr txBox="1">
            <a:spLocks/>
          </p:cNvSpPr>
          <p:nvPr/>
        </p:nvSpPr>
        <p:spPr>
          <a:xfrm>
            <a:off x="402718" y="230237"/>
            <a:ext cx="5352040" cy="3699033"/>
          </a:xfrm>
          <a:prstGeom prst="roundRect">
            <a:avLst>
              <a:gd name="adj" fmla="val 1858"/>
            </a:avLst>
          </a:prstGeom>
          <a:effectLst>
            <a:outerShdw blurRad="50800" dist="50800" dir="5400000" algn="tl" rotWithShape="0">
              <a:srgbClr val="000000">
                <a:alpha val="43000"/>
              </a:srgbClr>
            </a:outerShdw>
          </a:effectLst>
        </p:spPr>
        <p:txBody>
          <a:bodyPr vert="horz" lIns="91440" tIns="45720" rIns="91440" bIns="45720" rtlCol="0" anchor="t">
            <a:normAutofit/>
          </a:bodyPr>
          <a:lstStyle/>
          <a:p>
            <a:endParaRPr lang="en-GB"/>
          </a:p>
        </p:txBody>
      </p:sp>
      <p:sp>
        <p:nvSpPr>
          <p:cNvPr id="11" name="Title 3">
            <a:extLst>
              <a:ext uri="{FF2B5EF4-FFF2-40B4-BE49-F238E27FC236}">
                <a16:creationId xmlns:a16="http://schemas.microsoft.com/office/drawing/2014/main" id="{E3035533-8C67-2A96-4DDC-BDD726A7BD44}"/>
              </a:ext>
            </a:extLst>
          </p:cNvPr>
          <p:cNvSpPr txBox="1">
            <a:spLocks/>
          </p:cNvSpPr>
          <p:nvPr/>
        </p:nvSpPr>
        <p:spPr>
          <a:xfrm>
            <a:off x="94850" y="4222470"/>
            <a:ext cx="9131611" cy="2113376"/>
          </a:xfrm>
          <a:prstGeom prst="rect">
            <a:avLst/>
          </a:prstGeom>
        </p:spPr>
        <p:txBody>
          <a:bodyPr vert="horz" lIns="91440" tIns="45720" rIns="91440" bIns="45720" rtlCol="0" anchor="t" anchorCtr="0">
            <a:noAutofit/>
          </a:bodyPr>
          <a:lstStyle>
            <a:lvl1pPr algn="l" defTabSz="685800" rtl="0" eaLnBrk="1" latinLnBrk="0" hangingPunct="1">
              <a:lnSpc>
                <a:spcPct val="90000"/>
              </a:lnSpc>
              <a:spcBef>
                <a:spcPct val="0"/>
              </a:spcBef>
              <a:buNone/>
              <a:defRPr lang="en-US" sz="3200" b="0" kern="1200" dirty="0">
                <a:solidFill>
                  <a:srgbClr val="3D3D3C"/>
                </a:solidFill>
                <a:latin typeface="Arial" panose="020B0604020202020204" pitchFamily="34" charset="0"/>
                <a:ea typeface="+mn-ea"/>
                <a:cs typeface="+mn-cs"/>
              </a:defRPr>
            </a:lvl1pPr>
          </a:lstStyle>
          <a:p>
            <a:endParaRPr lang="en-GB" sz="1800" dirty="0"/>
          </a:p>
        </p:txBody>
      </p:sp>
      <p:pic>
        <p:nvPicPr>
          <p:cNvPr id="4" name="Picture 3">
            <a:extLst>
              <a:ext uri="{FF2B5EF4-FFF2-40B4-BE49-F238E27FC236}">
                <a16:creationId xmlns:a16="http://schemas.microsoft.com/office/drawing/2014/main" id="{4C8FB125-6961-AD41-F0FA-6071D89A148A}"/>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402718" y="344560"/>
            <a:ext cx="3544249" cy="2658186"/>
          </a:xfrm>
          <a:prstGeom prst="rect">
            <a:avLst/>
          </a:prstGeom>
        </p:spPr>
      </p:pic>
      <p:sp>
        <p:nvSpPr>
          <p:cNvPr id="2" name="Title 1">
            <a:extLst>
              <a:ext uri="{FF2B5EF4-FFF2-40B4-BE49-F238E27FC236}">
                <a16:creationId xmlns:a16="http://schemas.microsoft.com/office/drawing/2014/main" id="{4C0D59EF-6249-6583-D936-D9FEF7709CCA}"/>
              </a:ext>
            </a:extLst>
          </p:cNvPr>
          <p:cNvSpPr>
            <a:spLocks noGrp="1" noChangeArrowheads="1"/>
          </p:cNvSpPr>
          <p:nvPr>
            <p:ph type="title"/>
          </p:nvPr>
        </p:nvSpPr>
        <p:spPr bwMode="auto">
          <a:xfrm>
            <a:off x="245991" y="3425335"/>
            <a:ext cx="8880614" cy="28623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t>Attleborough is situated in the heart of Norfolk, about twelve miles south-west of Norwich, on the A11. This year, Attleborough Baptist Church is celebrating 200 years of serving its local community. The Reverend Rob Gee joined the church as its pastor two and a half years ago after a long interregnum and is seeking to build the fellowship up to its pre-pandemic numbers. </a:t>
            </a:r>
            <a:b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br>
            <a: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t>The fellowship firmly believes that church is a great place to make friends and experience God together. As well as Sunday services, the fellowship run “Warm Welcome”, a drop-in where older members of the community receive fellowship, refreshment and the chance to play board games and socialise; ABC Men’s Supper Club is an outreach for men in the community, meeting on the third Monday of the month. </a:t>
            </a:r>
          </a:p>
        </p:txBody>
      </p:sp>
    </p:spTree>
    <p:extLst>
      <p:ext uri="{BB962C8B-B14F-4D97-AF65-F5344CB8AC3E}">
        <p14:creationId xmlns:p14="http://schemas.microsoft.com/office/powerpoint/2010/main" val="3759383840"/>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1BE1D5-333B-7A21-34ED-8B33A301589B}"/>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FB02FCEB-75A2-4493-D4FB-D06E0E14658F}"/>
              </a:ext>
            </a:extLst>
          </p:cNvPr>
          <p:cNvSpPr>
            <a:spLocks noGrp="1"/>
          </p:cNvSpPr>
          <p:nvPr>
            <p:ph type="subTitle" idx="1"/>
          </p:nvPr>
        </p:nvSpPr>
        <p:spPr>
          <a:xfrm>
            <a:off x="263385" y="2748697"/>
            <a:ext cx="8845825" cy="377265"/>
          </a:xfrm>
        </p:spPr>
        <p:txBody>
          <a:bodyPr>
            <a:normAutofit fontScale="92500" lnSpcReduction="10000"/>
          </a:bodyPr>
          <a:lstStyle/>
          <a:p>
            <a:r>
              <a:rPr lang="en-GB" dirty="0">
                <a:solidFill>
                  <a:schemeClr val="bg1"/>
                </a:solidFill>
              </a:rPr>
              <a:t>Prayer Focus: </a:t>
            </a:r>
            <a:r>
              <a:rPr lang="en-GB" dirty="0"/>
              <a:t>Attleborough</a:t>
            </a:r>
            <a:r>
              <a:rPr lang="en-GB" dirty="0">
                <a:solidFill>
                  <a:schemeClr val="bg1"/>
                </a:solidFill>
              </a:rPr>
              <a:t> Baptist Church</a:t>
            </a:r>
          </a:p>
        </p:txBody>
      </p:sp>
      <p:sp>
        <p:nvSpPr>
          <p:cNvPr id="7" name="Picture Placeholder 1">
            <a:extLst>
              <a:ext uri="{FF2B5EF4-FFF2-40B4-BE49-F238E27FC236}">
                <a16:creationId xmlns:a16="http://schemas.microsoft.com/office/drawing/2014/main" id="{1D48C7D0-BB57-1D37-F535-568DE4200F15}"/>
              </a:ext>
            </a:extLst>
          </p:cNvPr>
          <p:cNvSpPr txBox="1">
            <a:spLocks/>
          </p:cNvSpPr>
          <p:nvPr/>
        </p:nvSpPr>
        <p:spPr>
          <a:xfrm>
            <a:off x="631318" y="256740"/>
            <a:ext cx="5352040" cy="3699033"/>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8" name="Picture Placeholder 1">
            <a:extLst>
              <a:ext uri="{FF2B5EF4-FFF2-40B4-BE49-F238E27FC236}">
                <a16:creationId xmlns:a16="http://schemas.microsoft.com/office/drawing/2014/main" id="{29C5E8AF-38DF-D66F-C6A2-D83FA54ABA64}"/>
              </a:ext>
            </a:extLst>
          </p:cNvPr>
          <p:cNvSpPr txBox="1">
            <a:spLocks/>
          </p:cNvSpPr>
          <p:nvPr/>
        </p:nvSpPr>
        <p:spPr>
          <a:xfrm>
            <a:off x="263386" y="344558"/>
            <a:ext cx="5643772" cy="3383606"/>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0" name="Picture Placeholder 4">
            <a:extLst>
              <a:ext uri="{FF2B5EF4-FFF2-40B4-BE49-F238E27FC236}">
                <a16:creationId xmlns:a16="http://schemas.microsoft.com/office/drawing/2014/main" id="{D0EEB0A6-B9DB-4B40-EE2A-A60190737E23}"/>
              </a:ext>
            </a:extLst>
          </p:cNvPr>
          <p:cNvSpPr txBox="1">
            <a:spLocks/>
          </p:cNvSpPr>
          <p:nvPr/>
        </p:nvSpPr>
        <p:spPr>
          <a:xfrm>
            <a:off x="402718" y="230237"/>
            <a:ext cx="5352040" cy="3699033"/>
          </a:xfrm>
          <a:prstGeom prst="roundRect">
            <a:avLst>
              <a:gd name="adj" fmla="val 1858"/>
            </a:avLst>
          </a:prstGeom>
          <a:effectLst>
            <a:outerShdw blurRad="50800" dist="50800" dir="5400000" algn="tl" rotWithShape="0">
              <a:srgbClr val="000000">
                <a:alpha val="43000"/>
              </a:srgbClr>
            </a:outerShdw>
          </a:effectLst>
        </p:spPr>
        <p:txBody>
          <a:bodyPr vert="horz" lIns="91440" tIns="45720" rIns="91440" bIns="45720" rtlCol="0" anchor="t">
            <a:normAutofit/>
          </a:bodyPr>
          <a:lstStyle/>
          <a:p>
            <a:endParaRPr lang="en-GB"/>
          </a:p>
        </p:txBody>
      </p:sp>
      <p:sp>
        <p:nvSpPr>
          <p:cNvPr id="11" name="Title 3">
            <a:extLst>
              <a:ext uri="{FF2B5EF4-FFF2-40B4-BE49-F238E27FC236}">
                <a16:creationId xmlns:a16="http://schemas.microsoft.com/office/drawing/2014/main" id="{E3035533-8C67-2A96-4DDC-BDD726A7BD44}"/>
              </a:ext>
            </a:extLst>
          </p:cNvPr>
          <p:cNvSpPr txBox="1">
            <a:spLocks/>
          </p:cNvSpPr>
          <p:nvPr/>
        </p:nvSpPr>
        <p:spPr>
          <a:xfrm>
            <a:off x="94850" y="4222470"/>
            <a:ext cx="9131611" cy="2113376"/>
          </a:xfrm>
          <a:prstGeom prst="rect">
            <a:avLst/>
          </a:prstGeom>
        </p:spPr>
        <p:txBody>
          <a:bodyPr vert="horz" lIns="91440" tIns="45720" rIns="91440" bIns="45720" rtlCol="0" anchor="t" anchorCtr="0">
            <a:noAutofit/>
          </a:bodyPr>
          <a:lstStyle>
            <a:lvl1pPr algn="l" defTabSz="685800" rtl="0" eaLnBrk="1" latinLnBrk="0" hangingPunct="1">
              <a:lnSpc>
                <a:spcPct val="90000"/>
              </a:lnSpc>
              <a:spcBef>
                <a:spcPct val="0"/>
              </a:spcBef>
              <a:buNone/>
              <a:defRPr lang="en-US" sz="3200" b="0" kern="1200" dirty="0">
                <a:solidFill>
                  <a:srgbClr val="3D3D3C"/>
                </a:solidFill>
                <a:latin typeface="Arial" panose="020B0604020202020204" pitchFamily="34" charset="0"/>
                <a:ea typeface="+mn-ea"/>
                <a:cs typeface="+mn-cs"/>
              </a:defRPr>
            </a:lvl1pPr>
          </a:lstStyle>
          <a:p>
            <a:endParaRPr lang="en-GB" sz="1800" dirty="0"/>
          </a:p>
        </p:txBody>
      </p:sp>
      <p:pic>
        <p:nvPicPr>
          <p:cNvPr id="4" name="Picture 3">
            <a:extLst>
              <a:ext uri="{FF2B5EF4-FFF2-40B4-BE49-F238E27FC236}">
                <a16:creationId xmlns:a16="http://schemas.microsoft.com/office/drawing/2014/main" id="{683B7889-2FB3-A732-0893-9F3B1723BF34}"/>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326517" y="203734"/>
            <a:ext cx="4189917" cy="2278266"/>
          </a:xfrm>
          <a:prstGeom prst="rect">
            <a:avLst/>
          </a:prstGeom>
        </p:spPr>
      </p:pic>
      <p:sp>
        <p:nvSpPr>
          <p:cNvPr id="2" name="Title 1">
            <a:extLst>
              <a:ext uri="{FF2B5EF4-FFF2-40B4-BE49-F238E27FC236}">
                <a16:creationId xmlns:a16="http://schemas.microsoft.com/office/drawing/2014/main" id="{55537F5B-9222-D443-7268-56A8A013F002}"/>
              </a:ext>
            </a:extLst>
          </p:cNvPr>
          <p:cNvSpPr>
            <a:spLocks noGrp="1" noChangeArrowheads="1"/>
          </p:cNvSpPr>
          <p:nvPr>
            <p:ph type="title"/>
          </p:nvPr>
        </p:nvSpPr>
        <p:spPr bwMode="auto">
          <a:xfrm>
            <a:off x="263385" y="3290012"/>
            <a:ext cx="8845825" cy="30458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a:lnSpc>
                <a:spcPct val="107000"/>
              </a:lnSpc>
              <a:spcAft>
                <a:spcPts val="800"/>
              </a:spcAft>
            </a:pPr>
            <a:r>
              <a:rPr lang="en-GB" altLang="en-US" sz="1800" dirty="0">
                <a:solidFill>
                  <a:schemeClr val="bg1"/>
                </a:solidFill>
                <a:latin typeface="Aptos" panose="020B0004020202020204" pitchFamily="34" charset="0"/>
                <a:ea typeface="Calibri" panose="020F0502020204030204" pitchFamily="34" charset="0"/>
                <a:cs typeface="Arial" panose="020B0604020202020204" pitchFamily="34" charset="0"/>
              </a:rPr>
              <a:t>Another outreach for women of all ages is the Creative Club, which meets on the fourth Saturday of the month. The church also runs a weekly Bible study on Thursday afternoons, and is starting “Bible School” on Sunday evenings, following an Alpha-like approach. </a:t>
            </a:r>
            <a: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Please pray for:</a:t>
            </a:r>
            <a:b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br>
            <a: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 The church as it seeks to develop its online presence, using its website and social media to reach its local community.</a:t>
            </a:r>
            <a:b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br>
            <a: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 Rob and his team as they think of the future, reaching a younger age group that could lead to children and youth work becoming part of the church’s life.</a:t>
            </a:r>
            <a:b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br>
            <a: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 Bible School on Sunday evenings as the team seek ways of reaching their local population who have little or no experience of church.</a:t>
            </a:r>
          </a:p>
        </p:txBody>
      </p:sp>
    </p:spTree>
    <p:extLst>
      <p:ext uri="{BB962C8B-B14F-4D97-AF65-F5344CB8AC3E}">
        <p14:creationId xmlns:p14="http://schemas.microsoft.com/office/powerpoint/2010/main" val="3529937835"/>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
</file>

<file path=ppt/theme/theme1.xml><?xml version="1.0" encoding="utf-8"?>
<a:theme xmlns:a="http://schemas.openxmlformats.org/drawingml/2006/main" name="EBA Prayer Focus Slides Arial Template">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EBA Bariol">
      <a:majorFont>
        <a:latin typeface="Bariol"/>
        <a:ea typeface=""/>
        <a:cs typeface=""/>
      </a:majorFont>
      <a:minorFont>
        <a:latin typeface="Bariol"/>
        <a:ea typeface=""/>
        <a:cs typeface=""/>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EBA Prayer Focus Slides Arial Template</Template>
  <TotalTime>12</TotalTime>
  <Words>297</Words>
  <Application>Microsoft Macintosh PowerPoint</Application>
  <PresentationFormat>On-screen Show (4:3)</PresentationFormat>
  <Paragraphs>6</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Aptos</vt:lpstr>
      <vt:lpstr>Arial</vt:lpstr>
      <vt:lpstr>Calibri</vt:lpstr>
      <vt:lpstr>EBA Prayer Focus Slides Arial Template</vt:lpstr>
      <vt:lpstr>Attleborough is situated in the heart of Norfolk, about twelve miles south-west of Norwich, on the A11. This year, Attleborough Baptist Church is celebrating 200 years of serving its local community. The Reverend Rob Gee joined the church as its pastor two and a half years ago after a long interregnum and is seeking to build the fellowship up to its pre-pandemic numbers.  The fellowship firmly believes that church is a great place to make friends and experience God together. As well as Sunday services, the fellowship run “Warm Welcome”, a drop-in where older members of the community receive fellowship, refreshment and the chance to play board games and socialise; ABC Men’s Supper Club is an outreach for men in the community, meeting on the third Monday of the month. </vt:lpstr>
      <vt:lpstr>Another outreach for women of all ages is the Creative Club, which meets on the fourth Saturday of the month. The church also runs a weekly Bible study on Thursday afternoons, and is starting “Bible School” on Sunday evenings, following an Alpha-like approach. Please pray for: • The church as it seeks to develop its online presence, using its website and social media to reach its local community. • Rob and his team as they think of the future, reaching a younger age group that could lead to children and youth work becoming part of the church’s life. • Bible School on Sunday evenings as the team seek ways of reaching their local population who have little or no experience of church.</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Elmswell Baptist Church is a small congregation of mainly retired people situated in an expanding village in central Suffolk. The lay pastor is Stephen Spurgeon.</dc:title>
  <dc:creator>andrew</dc:creator>
  <cp:lastModifiedBy>Eleanor Kelsey</cp:lastModifiedBy>
  <cp:revision>226</cp:revision>
  <cp:lastPrinted>2017-08-23T11:19:32Z</cp:lastPrinted>
  <dcterms:created xsi:type="dcterms:W3CDTF">2017-09-14T21:39:22Z</dcterms:created>
  <dcterms:modified xsi:type="dcterms:W3CDTF">2025-11-04T14:56:06Z</dcterms:modified>
</cp:coreProperties>
</file>