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488" r:id="rId2"/>
    <p:sldId id="487" r:id="rId3"/>
  </p:sldIdLst>
  <p:sldSz cx="9144000" cy="5143500" type="screen16x9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B87B4C6-21A3-41EC-A9E3-A296362F6D9B}">
          <p14:sldIdLst>
            <p14:sldId id="488"/>
            <p14:sldId id="4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wade@blueyonder.co.uk" initials="a" lastIdx="2" clrIdx="0">
    <p:extLst>
      <p:ext uri="{19B8F6BF-5375-455C-9EA6-DF929625EA0E}">
        <p15:presenceInfo xmlns:p15="http://schemas.microsoft.com/office/powerpoint/2012/main" userId="c87f5fd422b648e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343FEF-EA7A-423D-A18F-E626320944B6}" v="2" dt="2024-08-07T11:17:45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2" autoAdjust="0"/>
    <p:restoredTop sz="85832" autoAdjust="0"/>
  </p:normalViewPr>
  <p:slideViewPr>
    <p:cSldViewPr snapToGrid="0" showGuides="1">
      <p:cViewPr varScale="1">
        <p:scale>
          <a:sx n="144" d="100"/>
          <a:sy n="144" d="100"/>
        </p:scale>
        <p:origin x="816" y="-79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 snapToGrid="0">
      <p:cViewPr varScale="1">
        <p:scale>
          <a:sx n="80" d="100"/>
          <a:sy n="80" d="100"/>
        </p:scale>
        <p:origin x="-3906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de" userId="c87f5fd422b648eb" providerId="LiveId" clId="{AE343FEF-EA7A-423D-A18F-E626320944B6}"/>
    <pc:docChg chg="custSel addSld delSld modSld sldOrd modSection">
      <pc:chgData name="Andrew Wade" userId="c87f5fd422b648eb" providerId="LiveId" clId="{AE343FEF-EA7A-423D-A18F-E626320944B6}" dt="2024-08-07T11:20:33.828" v="69" actId="14100"/>
      <pc:docMkLst>
        <pc:docMk/>
      </pc:docMkLst>
      <pc:sldChg chg="del">
        <pc:chgData name="Andrew Wade" userId="c87f5fd422b648eb" providerId="LiveId" clId="{AE343FEF-EA7A-423D-A18F-E626320944B6}" dt="2024-08-07T11:17:14.991" v="46" actId="2696"/>
        <pc:sldMkLst>
          <pc:docMk/>
          <pc:sldMk cId="2443241055" sldId="486"/>
        </pc:sldMkLst>
      </pc:sldChg>
      <pc:sldChg chg="addSp delSp modSp mod ord">
        <pc:chgData name="Andrew Wade" userId="c87f5fd422b648eb" providerId="LiveId" clId="{AE343FEF-EA7A-423D-A18F-E626320944B6}" dt="2024-08-07T11:19:11.699" v="61" actId="207"/>
        <pc:sldMkLst>
          <pc:docMk/>
          <pc:sldMk cId="4115539210" sldId="487"/>
        </pc:sldMkLst>
        <pc:spChg chg="mod">
          <ac:chgData name="Andrew Wade" userId="c87f5fd422b648eb" providerId="LiveId" clId="{AE343FEF-EA7A-423D-A18F-E626320944B6}" dt="2024-08-07T11:16:35.374" v="39" actId="6549"/>
          <ac:spMkLst>
            <pc:docMk/>
            <pc:sldMk cId="4115539210" sldId="487"/>
            <ac:spMk id="3" creationId="{89F9725F-C97F-AD97-9D17-B3FD9CC8883B}"/>
          </ac:spMkLst>
        </pc:spChg>
        <pc:spChg chg="mod">
          <ac:chgData name="Andrew Wade" userId="c87f5fd422b648eb" providerId="LiveId" clId="{AE343FEF-EA7A-423D-A18F-E626320944B6}" dt="2024-08-07T11:19:11.699" v="61" actId="207"/>
          <ac:spMkLst>
            <pc:docMk/>
            <pc:sldMk cId="4115539210" sldId="487"/>
            <ac:spMk id="4" creationId="{7533F58F-0D73-0A89-5521-1C5B319C3AA8}"/>
          </ac:spMkLst>
        </pc:spChg>
        <pc:spChg chg="add del mod">
          <ac:chgData name="Andrew Wade" userId="c87f5fd422b648eb" providerId="LiveId" clId="{AE343FEF-EA7A-423D-A18F-E626320944B6}" dt="2024-08-07T11:17:45.607" v="53"/>
          <ac:spMkLst>
            <pc:docMk/>
            <pc:sldMk cId="4115539210" sldId="487"/>
            <ac:spMk id="5" creationId="{358A1694-DC11-9444-10FD-0BC6F41EDE10}"/>
          </ac:spMkLst>
        </pc:spChg>
        <pc:picChg chg="del">
          <ac:chgData name="Andrew Wade" userId="c87f5fd422b648eb" providerId="LiveId" clId="{AE343FEF-EA7A-423D-A18F-E626320944B6}" dt="2024-08-07T11:16:39.888" v="40" actId="21"/>
          <ac:picMkLst>
            <pc:docMk/>
            <pc:sldMk cId="4115539210" sldId="487"/>
            <ac:picMk id="6" creationId="{B16D7333-6371-DC98-1404-CA8A5FBFFCB8}"/>
          </ac:picMkLst>
        </pc:picChg>
        <pc:picChg chg="add mod">
          <ac:chgData name="Andrew Wade" userId="c87f5fd422b648eb" providerId="LiveId" clId="{AE343FEF-EA7A-423D-A18F-E626320944B6}" dt="2024-08-07T11:17:46.405" v="55" actId="962"/>
          <ac:picMkLst>
            <pc:docMk/>
            <pc:sldMk cId="4115539210" sldId="487"/>
            <ac:picMk id="18" creationId="{2111C317-703F-EFD0-BAC9-0D05A6CA0158}"/>
          </ac:picMkLst>
        </pc:picChg>
      </pc:sldChg>
      <pc:sldChg chg="addSp delSp modSp add mod">
        <pc:chgData name="Andrew Wade" userId="c87f5fd422b648eb" providerId="LiveId" clId="{AE343FEF-EA7A-423D-A18F-E626320944B6}" dt="2024-08-07T11:20:33.828" v="69" actId="14100"/>
        <pc:sldMkLst>
          <pc:docMk/>
          <pc:sldMk cId="3073443205" sldId="488"/>
        </pc:sldMkLst>
        <pc:spChg chg="mod">
          <ac:chgData name="Andrew Wade" userId="c87f5fd422b648eb" providerId="LiveId" clId="{AE343FEF-EA7A-423D-A18F-E626320944B6}" dt="2024-08-07T11:20:33.828" v="69" actId="14100"/>
          <ac:spMkLst>
            <pc:docMk/>
            <pc:sldMk cId="3073443205" sldId="488"/>
            <ac:spMk id="4" creationId="{7533F58F-0D73-0A89-5521-1C5B319C3AA8}"/>
          </ac:spMkLst>
        </pc:spChg>
        <pc:spChg chg="del">
          <ac:chgData name="Andrew Wade" userId="c87f5fd422b648eb" providerId="LiveId" clId="{AE343FEF-EA7A-423D-A18F-E626320944B6}" dt="2024-08-07T11:17:35.516" v="48"/>
          <ac:spMkLst>
            <pc:docMk/>
            <pc:sldMk cId="3073443205" sldId="488"/>
            <ac:spMk id="5" creationId="{358A1694-DC11-9444-10FD-0BC6F41EDE10}"/>
          </ac:spMkLst>
        </pc:spChg>
        <pc:picChg chg="add mod">
          <ac:chgData name="Andrew Wade" userId="c87f5fd422b648eb" providerId="LiveId" clId="{AE343FEF-EA7A-423D-A18F-E626320944B6}" dt="2024-08-07T11:17:37.531" v="50" actId="962"/>
          <ac:picMkLst>
            <pc:docMk/>
            <pc:sldMk cId="3073443205" sldId="488"/>
            <ac:picMk id="6" creationId="{64C43C3A-2BDB-22CA-F255-7648FAE35F3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0FAF11-B041-491D-84A9-C4F76C3968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8E343-5F82-4641-9F1D-769DED5A5A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22355D3-2135-4A74-8075-BC6DF9B460BF}" type="datetimeFigureOut">
              <a:rPr lang="en-GB" smtClean="0"/>
              <a:t>25/10/2025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15CB9-BE82-488B-A815-B01D14451D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2CF3-5E8F-4357-8E25-FC1763BD30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0B93C27-3F91-4430-B94C-DDC1BAA03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C5EC86-FAC9-410C-9BDE-956EA9C802BC}" type="datetimeFigureOut">
              <a:rPr lang="en-GB" smtClean="0"/>
              <a:t>25/10/2025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247E48A-B93D-4429-9AAD-6D160EA7D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28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623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688" y="3348021"/>
            <a:ext cx="8348869" cy="895988"/>
          </a:xfrm>
        </p:spPr>
        <p:txBody>
          <a:bodyPr wrap="none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0" kern="1200" dirty="0">
                <a:solidFill>
                  <a:srgbClr val="3D3D3C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686" y="2872409"/>
            <a:ext cx="8348869" cy="4638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664F0-4563-4CBA-A6FA-DD2AEB7A5845}" type="datetime1">
              <a:rPr lang="en-US" smtClean="0"/>
              <a:t>10/25/25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7" y="4029912"/>
            <a:ext cx="239943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6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205979"/>
            <a:ext cx="8418443" cy="4363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10/25/25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5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st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1091443"/>
            <a:ext cx="8418443" cy="674031"/>
          </a:xfrm>
        </p:spPr>
        <p:txBody>
          <a:bodyPr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10/25/25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8730" y="4767264"/>
            <a:ext cx="20574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1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ngs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7" y="387624"/>
            <a:ext cx="8348869" cy="674031"/>
          </a:xfrm>
        </p:spPr>
        <p:txBody>
          <a:bodyPr anchor="t" anchorCtr="0">
            <a:spAutoFit/>
          </a:bodyPr>
          <a:lstStyle>
            <a:lvl1pPr algn="ctr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Bas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934280" y="327987"/>
            <a:ext cx="7275443" cy="42937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4200" dirty="0">
              <a:solidFill>
                <a:srgbClr val="3D3D3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1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1264756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2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4584424"/>
            <a:ext cx="9144000" cy="559076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8708"/>
            <a:ext cx="9144000" cy="5779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906952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4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0176" y="162031"/>
            <a:ext cx="6219408" cy="994172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45" y="1235042"/>
            <a:ext cx="835369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37A1B-CBE0-46EA-A71E-8E715F7007B1}" type="datetime1">
              <a:rPr lang="en-US" smtClean="0"/>
              <a:t>10/25/25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194DFD-B235-4DCD-A12E-3D2FCC86B21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07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77687" y="3348021"/>
            <a:ext cx="8348870" cy="917698"/>
          </a:xfrm>
        </p:spPr>
        <p:txBody>
          <a:bodyPr wrap="none" anchor="t">
            <a:normAutofit/>
          </a:bodyPr>
          <a:lstStyle>
            <a:lvl1pPr algn="l">
              <a:defRPr sz="4200" b="0" spc="-225">
                <a:solidFill>
                  <a:srgbClr val="3D3D3C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77687" y="2872409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62092E-3F2F-44A3-A6A9-A1C0D15FA81F}" type="datetime1">
              <a:rPr lang="en-US" smtClean="0"/>
              <a:t>10/25/25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8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45" y="1369218"/>
            <a:ext cx="4128578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0795" y="1369218"/>
            <a:ext cx="4135762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5D60A-0BB5-41B8-9502-D2606D9A91BE}" type="datetime1">
              <a:rPr lang="en-US" smtClean="0"/>
              <a:t>10/25/25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5" y="184394"/>
            <a:ext cx="6261652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3" y="1171421"/>
            <a:ext cx="4047927" cy="617934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3D3D3C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683" y="1789355"/>
            <a:ext cx="404792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0185" y="1171421"/>
            <a:ext cx="4056250" cy="61793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1">
                <a:solidFill>
                  <a:srgbClr val="3D3D3C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0185" y="1789355"/>
            <a:ext cx="405625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02332-ED9C-4E44-8BDC-FDC2196864A7}" type="datetime1">
              <a:rPr lang="en-US" smtClean="0"/>
              <a:t>10/25/25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7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749" y="387624"/>
            <a:ext cx="6221895" cy="588896"/>
          </a:xfrm>
        </p:spPr>
        <p:txBody>
          <a:bodyPr anchor="t" anchorCtr="0">
            <a:normAutofit/>
          </a:bodyPr>
          <a:lstStyle>
            <a:lvl1pPr algn="l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EC06F-19BF-4C31-8E25-977409355A5E}" type="datetime1">
              <a:rPr lang="en-US" smtClean="0"/>
              <a:t>10/25/25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AD27F-BFEF-4636-92C8-76AE31339A19}" type="datetime1">
              <a:rPr lang="en-US" smtClean="0"/>
              <a:t>10/25/25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BC2D040-2D5F-40EB-B6C8-5D6F836E751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737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402718" y="232747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 from Prayer Focus church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443" y="2842591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Prayer Focus: Click to edit name of church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56591" y="3324641"/>
            <a:ext cx="8219661" cy="1326872"/>
          </a:xfrm>
        </p:spPr>
        <p:txBody>
          <a:bodyPr anchor="t" anchorCtr="0">
            <a:noAutofit/>
          </a:bodyPr>
          <a:lstStyle>
            <a:lvl1pPr algn="l"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prayer point(s)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8281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4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57810" y="162031"/>
            <a:ext cx="6301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3223127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1692265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3655325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3223127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1692265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4" y="3655324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3" y="3223127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2" y="1692265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3655322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ED95A0-587E-44C4-8551-E475C85EC0D1}" type="datetime1">
              <a:rPr lang="en-US" smtClean="0"/>
              <a:t>10/25/25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4" y="1235042"/>
            <a:ext cx="835369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11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DD79EEF-EDA5-4B0F-95F6-036D878614DA}" type="datetime1">
              <a:rPr lang="en-US" smtClean="0"/>
              <a:pPr/>
              <a:t>10/25/25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9897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8469DAC7-2BB9-4049-AE2F-D750F07B8F8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77" y="197376"/>
            <a:ext cx="2023497" cy="8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2908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9" r:id="rId8"/>
    <p:sldLayoutId id="2147483699" r:id="rId9"/>
    <p:sldLayoutId id="2147483702" r:id="rId10"/>
    <p:sldLayoutId id="2147483703" r:id="rId11"/>
    <p:sldLayoutId id="2147483708" r:id="rId12"/>
    <p:sldLayoutId id="2147483707" r:id="rId13"/>
    <p:sldLayoutId id="2147483706" r:id="rId14"/>
    <p:sldLayoutId id="2147483704" r:id="rId15"/>
    <p:sldLayoutId id="2147483705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200" b="0" kern="1200">
          <a:solidFill>
            <a:srgbClr val="3D3D3C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649" y="2445728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Kingswood Baptist Church, Basildon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23" y="2731795"/>
            <a:ext cx="8761588" cy="1335055"/>
          </a:xfrm>
        </p:spPr>
        <p:txBody>
          <a:bodyPr/>
          <a:lstStyle/>
          <a:p>
            <a:pPr>
              <a:spcAft>
                <a:spcPts val="400"/>
              </a:spcAft>
            </a:pPr>
            <a: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We are a growing, multi-ethnic and inter-generational fellowship: committed to being and making disciples of Jesus. We are extremely grateful to those churches who have supported us in the 2 years since our Minister left. </a:t>
            </a:r>
            <a:b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We continue to see 160 people attending our two services on a Sunday and most months we see new faces.  Our desire is to be a place to grow, so we are trusting that a new minister will provide continuity to allow the new faces to settle with us.</a:t>
            </a:r>
            <a:b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We have continued to be forward-looking, launching new growth groups, investing in our online ministry and our recent Young Adults weekend.</a:t>
            </a:r>
            <a:br>
              <a:rPr lang="en-GB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8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4C43C3A-2BDB-22CA-F255-7648FAE35F3A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43" b="15443"/>
          <a:stretch/>
        </p:blipFill>
        <p:spPr>
          <a:xfrm>
            <a:off x="402718" y="232747"/>
            <a:ext cx="4107736" cy="2129279"/>
          </a:xfrm>
        </p:spPr>
      </p:pic>
    </p:spTree>
    <p:extLst>
      <p:ext uri="{BB962C8B-B14F-4D97-AF65-F5344CB8AC3E}">
        <p14:creationId xmlns:p14="http://schemas.microsoft.com/office/powerpoint/2010/main" val="307344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937" y="1913137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Kingswood Baptist Church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19" y="2206768"/>
            <a:ext cx="8761588" cy="1335055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recent appointment of our Youth and Outreach Worker has enabled a focus on our teenagers, including running Youth Alpha. We are due to apply for pre-planning permission to expand our premises, providing opportunities for mission. Please pray: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the Young adults who attended our weekend 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the Youth Alpha programme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the Youth and Outreach Worker, as he engages with the young people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the search for a new senior minister.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the building plans, that it may receive favourable feedback from the local council.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16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0C27E22-916C-B7F6-773F-AE2A568A1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717" y="201837"/>
            <a:ext cx="2811000" cy="162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53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theme/theme1.xml><?xml version="1.0" encoding="utf-8"?>
<a:theme xmlns:a="http://schemas.openxmlformats.org/drawingml/2006/main" name="EBA Prayer Focus Slides Arial 16x9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BA Bariol">
      <a:majorFont>
        <a:latin typeface="Bariol"/>
        <a:ea typeface=""/>
        <a:cs typeface=""/>
      </a:majorFont>
      <a:minorFont>
        <a:latin typeface="Bariol"/>
        <a:ea typeface=""/>
        <a:cs typeface="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EBA Prayer Focus Slides Arial 16x9 Template</Template>
  <TotalTime>16</TotalTime>
  <Words>245</Words>
  <Application>Microsoft Macintosh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Times New Roman</vt:lpstr>
      <vt:lpstr>EBA Prayer Focus Slides Arial 16x9 Template</vt:lpstr>
      <vt:lpstr>We are a growing, multi-ethnic and inter-generational fellowship: committed to being and making disciples of Jesus. We are extremely grateful to those churches who have supported us in the 2 years since our Minister left.  We continue to see 160 people attending our two services on a Sunday and most months we see new faces.  Our desire is to be a place to grow, so we are trusting that a new minister will provide continuity to allow the new faces to settle with us. We have continued to be forward-looking, launching new growth groups, investing in our online ministry and our recent Young Adults weekend. </vt:lpstr>
      <vt:lpstr>The recent appointment of our Youth and Outreach Worker has enabled a focus on our teenagers, including running Youth Alpha. We are due to apply for pre-planning permission to expand our premises, providing opportunities for mission. Please pray: • For the Young adults who attended our weekend  • For the Youth Alpha programme • For the Youth and Outreach Worker, as he engages with the young people • For the search for a new senior minister. • For the building plans, that it may receive favourable feedback from the local council.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pray for us as we seek God’s will for our future mission and ministry, and as we develop a planning application to improve our premises to meet our expanding requirements and numbers.</dc:title>
  <dc:creator>David Elcock</dc:creator>
  <cp:lastModifiedBy>Eleanor Kelsey</cp:lastModifiedBy>
  <cp:revision>263</cp:revision>
  <cp:lastPrinted>2017-08-23T11:19:32Z</cp:lastPrinted>
  <dcterms:created xsi:type="dcterms:W3CDTF">2017-09-11T20:05:50Z</dcterms:created>
  <dcterms:modified xsi:type="dcterms:W3CDTF">2025-10-25T10:50:09Z</dcterms:modified>
</cp:coreProperties>
</file>